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94" r:id="rId3"/>
    <p:sldId id="295" r:id="rId4"/>
    <p:sldId id="296" r:id="rId5"/>
    <p:sldId id="297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7" autoAdjust="0"/>
    <p:restoredTop sz="92239" autoAdjust="0"/>
  </p:normalViewPr>
  <p:slideViewPr>
    <p:cSldViewPr>
      <p:cViewPr>
        <p:scale>
          <a:sx n="116" d="100"/>
          <a:sy n="116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Transforming the servers in a state that we desire. Better control for your infrastructure.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‘yum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if not.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etc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ansible</a:t>
            </a:r>
            <a:r>
              <a:rPr lang="en-US" dirty="0" smtClean="0">
                <a:solidFill>
                  <a:schemeClr val="bg2"/>
                </a:solidFill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</a:t>
            </a:r>
            <a:r>
              <a:rPr lang="en-US" sz="2200" dirty="0" smtClean="0">
                <a:solidFill>
                  <a:schemeClr val="accent6"/>
                </a:solidFill>
              </a:rPr>
              <a:t>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</a:t>
            </a:r>
            <a:r>
              <a:rPr lang="en-US" sz="2200" dirty="0" smtClean="0">
                <a:solidFill>
                  <a:schemeClr val="accent6"/>
                </a:solidFill>
              </a:rPr>
              <a:t>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121</Words>
  <Application>Microsoft Macintosh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Running a live command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1014</cp:revision>
  <dcterms:created xsi:type="dcterms:W3CDTF">2015-03-24T20:13:30Z</dcterms:created>
  <dcterms:modified xsi:type="dcterms:W3CDTF">2017-06-07T07:59:30Z</dcterms:modified>
</cp:coreProperties>
</file>