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varScale="1">
        <p:scale>
          <a:sx n="84" d="100"/>
          <a:sy n="84"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609600" y="914400"/>
            <a:ext cx="7924800" cy="7017306"/>
          </a:xfrm>
          <a:prstGeom prst="rect">
            <a:avLst/>
          </a:prstGeom>
          <a:noFill/>
        </p:spPr>
        <p:txBody>
          <a:bodyPr wrap="square" rtlCol="0">
            <a:spAutoFit/>
          </a:bodyPr>
          <a:lstStyle/>
          <a:p>
            <a:r>
              <a:rPr lang="en-US" dirty="0" err="1" smtClean="0"/>
              <a:t>S</a:t>
            </a:r>
            <a:r>
              <a:rPr lang="en-US" dirty="0" err="1" smtClean="0">
                <a:solidFill>
                  <a:schemeClr val="accent6"/>
                </a:solidFill>
              </a:rPr>
              <a:t>Systemd</a:t>
            </a:r>
            <a:r>
              <a:rPr lang="en-US" dirty="0" smtClean="0">
                <a:solidFill>
                  <a:schemeClr val="accent6"/>
                </a:solidFill>
              </a:rPr>
              <a:t> is the new service in RHEL distros that is responsible for starting all kinds of different services. </a:t>
            </a:r>
            <a:r>
              <a:rPr lang="en-US" dirty="0" err="1" smtClean="0">
                <a:solidFill>
                  <a:schemeClr val="accent6"/>
                </a:solidFill>
              </a:rPr>
              <a:t>Systemd</a:t>
            </a:r>
            <a:r>
              <a:rPr lang="en-US" dirty="0" smtClean="0">
                <a:solidFill>
                  <a:schemeClr val="accent6"/>
                </a:solidFill>
              </a:rPr>
              <a:t> is used to star stuff. The stuff is referred to as units.</a:t>
            </a:r>
          </a:p>
          <a:p>
            <a:endParaRPr lang="en-US" dirty="0">
              <a:solidFill>
                <a:schemeClr val="accent6"/>
              </a:solidFill>
            </a:endParaRPr>
          </a:p>
          <a:p>
            <a:r>
              <a:rPr lang="en-US" dirty="0" smtClean="0">
                <a:solidFill>
                  <a:schemeClr val="accent6"/>
                </a:solidFill>
              </a:rPr>
              <a:t>The most important unit is called service.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accent6"/>
                </a:solidFill>
              </a:rPr>
              <a:t>m</a:t>
            </a:r>
            <a:r>
              <a:rPr lang="en-US" dirty="0" smtClean="0">
                <a:solidFill>
                  <a:schemeClr val="accent6"/>
                </a:solidFill>
              </a:rPr>
              <a:t>an ‘</a:t>
            </a:r>
            <a:r>
              <a:rPr lang="en-US" dirty="0" err="1" smtClean="0">
                <a:solidFill>
                  <a:schemeClr val="accent6"/>
                </a:solidFill>
              </a:rPr>
              <a:t>systemd</a:t>
            </a:r>
            <a:r>
              <a:rPr lang="en-US" dirty="0" smtClean="0">
                <a:solidFill>
                  <a:schemeClr val="accent6"/>
                </a:solidFill>
              </a:rPr>
              <a:t>‘</a:t>
            </a: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514600"/>
            <a:ext cx="2362200" cy="30480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accent6"/>
                </a:solidFill>
              </a:rPr>
              <a:t>systemd</a:t>
            </a:r>
            <a:r>
              <a:rPr lang="en-US" sz="2400" dirty="0" smtClean="0">
                <a:solidFill>
                  <a:schemeClr val="accent6"/>
                </a:solidFill>
              </a:rPr>
              <a:t> replaced ‘</a:t>
            </a:r>
            <a:r>
              <a:rPr lang="en-US" sz="2400" dirty="0" err="1" smtClean="0">
                <a:solidFill>
                  <a:schemeClr val="accent6"/>
                </a:solidFill>
              </a:rPr>
              <a:t>init</a:t>
            </a:r>
            <a:r>
              <a:rPr lang="en-US" sz="2400" dirty="0" smtClean="0">
                <a:solidFill>
                  <a:schemeClr val="accent6"/>
                </a:solidFill>
              </a:rPr>
              <a:t>’ as a more flexible way to load services.  Instead of </a:t>
            </a:r>
            <a:r>
              <a:rPr lang="en-US" sz="2400" dirty="0" err="1" smtClean="0">
                <a:solidFill>
                  <a:schemeClr val="accent6"/>
                </a:solidFill>
              </a:rPr>
              <a:t>runlevels</a:t>
            </a:r>
            <a:r>
              <a:rPr lang="en-US" sz="2400" dirty="0" smtClean="0">
                <a:solidFill>
                  <a:schemeClr val="accent6"/>
                </a:solidFill>
              </a:rPr>
              <a:t>, now we are working with targets.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chemeClr val="accent6"/>
                </a:solidFill>
              </a:rPr>
              <a:t>systemctl</a:t>
            </a:r>
            <a:r>
              <a:rPr lang="en-US" sz="2000" dirty="0" smtClean="0">
                <a:solidFill>
                  <a:schemeClr val="accent6"/>
                </a:solidFill>
              </a:rPr>
              <a:t> –t help</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unites. This </a:t>
            </a:r>
            <a:r>
              <a:rPr lang="en-US" sz="2000" dirty="0" err="1" smtClean="0">
                <a:solidFill>
                  <a:schemeClr val="accent6"/>
                </a:solidFill>
              </a:rPr>
              <a:t>insterface</a:t>
            </a:r>
            <a:r>
              <a:rPr lang="en-US" sz="2000" dirty="0" smtClean="0">
                <a:solidFill>
                  <a:schemeClr val="accent6"/>
                </a:solidFill>
              </a:rPr>
              <a:t> is defined in the unit file. The system unit files are in /</a:t>
            </a:r>
            <a:r>
              <a:rPr lang="en-US" sz="2000" dirty="0" err="1" smtClean="0">
                <a:solidFill>
                  <a:schemeClr val="accent6"/>
                </a:solidFill>
              </a:rPr>
              <a:t>usr</a:t>
            </a:r>
            <a:r>
              <a:rPr lang="en-US" sz="2000" dirty="0" smtClean="0">
                <a:solidFill>
                  <a:schemeClr val="accent6"/>
                </a:solidFill>
              </a:rPr>
              <a:t>/lib/</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SYSTEMDD=/</a:t>
            </a:r>
            <a:r>
              <a:rPr lang="en-US" sz="2000" dirty="0" err="1" smtClean="0">
                <a:solidFill>
                  <a:schemeClr val="accent6"/>
                </a:solidFill>
              </a:rPr>
              <a:t>usr</a:t>
            </a:r>
            <a:r>
              <a:rPr lang="en-US" sz="2000" dirty="0" smtClean="0">
                <a:solidFill>
                  <a:schemeClr val="accent6"/>
                </a:solidFill>
              </a:rPr>
              <a:t>/lib/</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smtClean="0">
                <a:solidFill>
                  <a:schemeClr val="accent6"/>
                </a:solidFill>
              </a:rPr>
              <a:t>2. cd $SYSTEMDD</a:t>
            </a:r>
            <a:br>
              <a:rPr lang="en-US" sz="2000" dirty="0" smtClean="0">
                <a:solidFill>
                  <a:schemeClr val="accent6"/>
                </a:solidFill>
              </a:rPr>
            </a:br>
            <a:r>
              <a:rPr lang="en-US" sz="2000" dirty="0" smtClean="0">
                <a:solidFill>
                  <a:schemeClr val="accent6"/>
                </a:solidFill>
              </a:rPr>
              <a:t>3. </a:t>
            </a:r>
            <a:r>
              <a:rPr lang="en-US" sz="2000" dirty="0" err="1" smtClean="0">
                <a:solidFill>
                  <a:schemeClr val="accent6"/>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file </a:t>
            </a:r>
            <a:r>
              <a:rPr lang="en-US" sz="2000" dirty="0" err="1" smtClean="0">
                <a:solidFill>
                  <a:schemeClr val="accent6"/>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cat </a:t>
            </a:r>
            <a:r>
              <a:rPr lang="en-US" sz="2000" dirty="0" err="1" smtClean="0">
                <a:solidFill>
                  <a:schemeClr val="accent6"/>
                </a:solidFill>
              </a:rPr>
              <a:t>default.target</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a:t>
            </a:r>
            <a:r>
              <a:rPr lang="en-US" sz="2000" dirty="0" err="1" smtClean="0">
                <a:solidFill>
                  <a:schemeClr val="accent6"/>
                </a:solidFill>
              </a:rPr>
              <a:t>config</a:t>
            </a:r>
            <a:r>
              <a:rPr lang="en-US" sz="2000" dirty="0" smtClean="0">
                <a:solidFill>
                  <a:schemeClr val="accent6"/>
                </a:solidFill>
              </a:rPr>
              <a:t> your own unit, so do not focus too much on the units content, instead focus on controlling them.</a:t>
            </a:r>
            <a:endParaRPr lang="en-US" sz="20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pPr marL="514350" indent="-514350">
              <a:buAutoNum type="arabicPeriod"/>
            </a:pPr>
            <a:r>
              <a:rPr lang="en-US" sz="2000" dirty="0" err="1" smtClean="0">
                <a:solidFill>
                  <a:schemeClr val="accent6"/>
                </a:solidFill>
              </a:rPr>
              <a:t>systemctl</a:t>
            </a:r>
            <a:r>
              <a:rPr lang="en-US" sz="2000" dirty="0" smtClean="0">
                <a:solidFill>
                  <a:schemeClr val="accent6"/>
                </a:solidFill>
              </a:rPr>
              <a:t> status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stop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status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start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is-enabled </a:t>
            </a:r>
            <a:r>
              <a:rPr lang="en-US" sz="2000" dirty="0" err="1" smtClean="0">
                <a:solidFill>
                  <a:schemeClr val="accent6"/>
                </a:solidFill>
              </a:rPr>
              <a:t>sshd</a:t>
            </a:r>
            <a:endParaRPr lang="en-US" sz="2000" dirty="0" smtClean="0">
              <a:solidFill>
                <a:schemeClr val="accent6"/>
              </a:solidFill>
            </a:endParaRPr>
          </a:p>
          <a:p>
            <a:r>
              <a:rPr lang="en-US" sz="2000" dirty="0" smtClean="0">
                <a:solidFill>
                  <a:schemeClr val="accent6"/>
                </a:solidFill>
              </a:rPr>
              <a:t>6. </a:t>
            </a: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disable </a:t>
            </a:r>
            <a:r>
              <a:rPr lang="en-US" sz="2000" dirty="0" err="1" smtClean="0">
                <a:solidFill>
                  <a:schemeClr val="accent6"/>
                </a:solidFill>
              </a:rPr>
              <a:t>sshd</a:t>
            </a:r>
            <a:endParaRPr lang="en-US" sz="2000" dirty="0" smtClean="0">
              <a:solidFill>
                <a:schemeClr val="accent6"/>
              </a:solidFill>
            </a:endParaRPr>
          </a:p>
          <a:p>
            <a:r>
              <a:rPr lang="en-US" sz="2000" dirty="0" smtClean="0">
                <a:solidFill>
                  <a:schemeClr val="accent6"/>
                </a:solidFill>
              </a:rPr>
              <a:t>7. </a:t>
            </a: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enable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000" dirty="0" smtClean="0">
                <a:solidFill>
                  <a:schemeClr val="accent6"/>
                </a:solidFill>
              </a:rPr>
              <a:t>Enabled services will start once the OS is booted. Other common services: network, </a:t>
            </a:r>
            <a:r>
              <a:rPr lang="en-US" sz="2000" dirty="0" err="1" smtClean="0">
                <a:solidFill>
                  <a:schemeClr val="accent6"/>
                </a:solidFill>
              </a:rPr>
              <a:t>NetworkManager</a:t>
            </a:r>
            <a:r>
              <a:rPr lang="en-US" sz="2000" dirty="0" smtClean="0">
                <a:solidFill>
                  <a:schemeClr val="accent6"/>
                </a:solidFill>
              </a:rPr>
              <a:t>, </a:t>
            </a:r>
            <a:r>
              <a:rPr lang="en-US" sz="2000" dirty="0" err="1" smtClean="0">
                <a:solidFill>
                  <a:schemeClr val="accent6"/>
                </a:solidFill>
              </a:rPr>
              <a:t>httpd</a:t>
            </a:r>
            <a:r>
              <a:rPr lang="en-US" sz="2000" dirty="0" smtClean="0">
                <a:solidFill>
                  <a:schemeClr val="accent6"/>
                </a:solidFill>
              </a:rPr>
              <a:t>, </a:t>
            </a:r>
            <a:r>
              <a:rPr lang="en-US" sz="2000" dirty="0" err="1" smtClean="0">
                <a:solidFill>
                  <a:schemeClr val="accent6"/>
                </a:solidFill>
              </a:rPr>
              <a:t>firewalld</a:t>
            </a:r>
            <a:r>
              <a:rPr lang="en-US" sz="2000" dirty="0" smtClean="0">
                <a:solidFill>
                  <a:schemeClr val="accent6"/>
                </a:solidFill>
              </a:rPr>
              <a:t> …</a:t>
            </a:r>
            <a:endParaRPr lang="en-US" sz="2000" dirty="0">
              <a:solidFill>
                <a:schemeClr val="accent6"/>
              </a:solidFill>
            </a:endParaRPr>
          </a:p>
        </p:txBody>
      </p:sp>
    </p:spTree>
    <p:extLst>
      <p:ext uri="{BB962C8B-B14F-4D97-AF65-F5344CB8AC3E}">
        <p14:creationId xmlns:p14="http://schemas.microsoft.com/office/powerpoint/2010/main" val="103203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cat /</a:t>
            </a:r>
            <a:r>
              <a:rPr lang="en-US" sz="2200" dirty="0" err="1" smtClean="0">
                <a:solidFill>
                  <a:schemeClr val="accent6"/>
                </a:solidFill>
              </a:rPr>
              <a:t>usr</a:t>
            </a:r>
            <a:r>
              <a:rPr lang="en-US" sz="2200" dirty="0" smtClean="0">
                <a:solidFill>
                  <a:schemeClr val="accent6"/>
                </a:solidFill>
              </a:rPr>
              <a:t>/lib/</a:t>
            </a:r>
            <a:r>
              <a:rPr lang="en-US" sz="2200" dirty="0" err="1" smtClean="0">
                <a:solidFill>
                  <a:schemeClr val="accent6"/>
                </a:solidFill>
              </a:rPr>
              <a:t>systemd</a:t>
            </a:r>
            <a:r>
              <a:rPr lang="en-US" sz="2200" dirty="0" smtClean="0">
                <a:solidFill>
                  <a:schemeClr val="accent6"/>
                </a:solidFill>
              </a:rPr>
              <a:t>/system/</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accent6"/>
                </a:solidFill>
              </a:rPr>
              <a:t>systemctl</a:t>
            </a:r>
            <a:r>
              <a:rPr lang="en-US" sz="2200" dirty="0" smtClean="0">
                <a:solidFill>
                  <a:schemeClr val="accent6"/>
                </a:solidFill>
              </a:rPr>
              <a:t> get-default =&gt;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accent6"/>
                </a:solidFill>
              </a:rPr>
              <a:t>systemctl</a:t>
            </a:r>
            <a:r>
              <a:rPr lang="en-US" sz="2200" dirty="0" smtClean="0">
                <a:solidFill>
                  <a:schemeClr val="accent6"/>
                </a:solidFill>
              </a:rPr>
              <a:t> isolate </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accent6"/>
                </a:solidFill>
              </a:rPr>
              <a:t>yum –y groups install “GNOME Desktop”</a:t>
            </a:r>
            <a:br>
              <a:rPr lang="en-US" sz="2200" dirty="0" smtClean="0">
                <a:solidFill>
                  <a:schemeClr val="accent6"/>
                </a:solidFill>
              </a:rPr>
            </a:br>
            <a:r>
              <a:rPr lang="en-US" sz="2200" dirty="0" smtClean="0">
                <a:solidFill>
                  <a:schemeClr val="accent6"/>
                </a:solidFill>
              </a:rPr>
              <a:t>5. </a:t>
            </a:r>
            <a:r>
              <a:rPr lang="en-US" sz="2200" dirty="0" err="1" smtClean="0">
                <a:solidFill>
                  <a:schemeClr val="accent6"/>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accent6"/>
                </a:solidFill>
              </a:rPr>
              <a:t>systemctl</a:t>
            </a:r>
            <a:r>
              <a:rPr lang="en-US" sz="2200" dirty="0" smtClean="0">
                <a:solidFill>
                  <a:schemeClr val="accent6"/>
                </a:solidFill>
              </a:rPr>
              <a:t> set-default </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kernel and </a:t>
            </a:r>
            <a:r>
              <a:rPr lang="en-US" sz="2000" dirty="0" err="1" smtClean="0">
                <a:solidFill>
                  <a:schemeClr val="accent6"/>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accent6"/>
                </a:solidFill>
              </a:rPr>
              <a:t>Initramfs</a:t>
            </a:r>
            <a:r>
              <a:rPr lang="en-US" sz="2000" dirty="0" smtClean="0">
                <a:solidFill>
                  <a:schemeClr val="accent6"/>
                </a:solidFill>
              </a:rPr>
              <a:t> contains drivers that are needed to start your server. It contains a mini file system that is mounted </a:t>
            </a:r>
            <a:r>
              <a:rPr lang="en-US" sz="2000" dirty="0" err="1" smtClean="0">
                <a:solidFill>
                  <a:schemeClr val="accent6"/>
                </a:solidFill>
              </a:rPr>
              <a:t>druging</a:t>
            </a:r>
            <a:r>
              <a:rPr lang="en-US" sz="2000" dirty="0" smtClean="0">
                <a:solidFill>
                  <a:schemeClr val="accent6"/>
                </a:solidFill>
              </a:rPr>
              <a:t> boot. In it are kernel modules that are needed during the rest of the boot process (</a:t>
            </a:r>
            <a:r>
              <a:rPr lang="en-US" sz="2000" dirty="0" err="1" smtClean="0">
                <a:solidFill>
                  <a:schemeClr val="accent6"/>
                </a:solidFill>
              </a:rPr>
              <a:t>eg.LVM</a:t>
            </a:r>
            <a:r>
              <a:rPr lang="en-US" sz="2000" dirty="0" smtClean="0">
                <a:solidFill>
                  <a:schemeClr val="accent6"/>
                </a:solidFill>
              </a:rPr>
              <a:t> and SCSI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1.cat /</a:t>
            </a:r>
            <a:r>
              <a:rPr lang="en-US" sz="2000" dirty="0" err="1" smtClean="0">
                <a:solidFill>
                  <a:schemeClr val="accent6"/>
                </a:solidFill>
              </a:rPr>
              <a:t>etc</a:t>
            </a:r>
            <a:r>
              <a:rPr lang="en-US" sz="2000" dirty="0" smtClean="0">
                <a:solidFill>
                  <a:schemeClr val="accent6"/>
                </a:solidFill>
              </a:rPr>
              <a:t>/default/grub</a:t>
            </a:r>
            <a:br>
              <a:rPr lang="en-US" sz="2000" dirty="0" smtClean="0">
                <a:solidFill>
                  <a:schemeClr val="accent6"/>
                </a:solidFill>
              </a:rPr>
            </a:br>
            <a:r>
              <a:rPr lang="en-US" sz="2000" dirty="0" smtClean="0">
                <a:solidFill>
                  <a:schemeClr val="accent6"/>
                </a:solidFill>
              </a:rPr>
              <a:t>2. cat /proc/</a:t>
            </a:r>
            <a:r>
              <a:rPr lang="en-US" sz="2000" dirty="0" err="1" smtClean="0">
                <a:solidFill>
                  <a:schemeClr val="accent6"/>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/boot/grub2/</a:t>
            </a:r>
            <a:r>
              <a:rPr lang="en-US" sz="2000" dirty="0" err="1" smtClean="0">
                <a:solidFill>
                  <a:schemeClr val="accent6"/>
                </a:solidFill>
              </a:rPr>
              <a:t>grub.cfg</a:t>
            </a:r>
            <a:r>
              <a:rPr lang="en-US" sz="2000" dirty="0" smtClean="0">
                <a:solidFill>
                  <a:schemeClr val="accent6"/>
                </a:solidFill>
              </a:rPr>
              <a:t> =&gt; never change it manually! To change GRUB2 settings, use grub2-mkconfig.</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man grub2-mkconfig</a:t>
            </a:r>
            <a:br>
              <a:rPr lang="en-US" sz="2000" dirty="0" smtClean="0">
                <a:solidFill>
                  <a:schemeClr val="accent6"/>
                </a:solidFill>
              </a:rPr>
            </a:br>
            <a:r>
              <a:rPr lang="en-US" sz="2000" dirty="0" smtClean="0">
                <a:solidFill>
                  <a:schemeClr val="accent6"/>
                </a:solidFill>
              </a:rPr>
              <a:t>2. That’s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err="1" smtClean="0">
                <a:solidFill>
                  <a:schemeClr val="accent6"/>
                </a:solidFill>
              </a:rPr>
              <a:t>etc</a:t>
            </a:r>
            <a:r>
              <a:rPr lang="en-US" sz="2700" dirty="0" smtClean="0">
                <a:solidFill>
                  <a:schemeClr val="accent6"/>
                </a:solidFill>
              </a:rPr>
              <a:t>/default/grub 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accent6"/>
                </a:solidFill>
              </a:rPr>
              <a:t>rghb</a:t>
            </a:r>
            <a:r>
              <a:rPr lang="en-US" sz="2700" dirty="0" smtClean="0">
                <a:solidFill>
                  <a:schemeClr val="accent6"/>
                </a:solidFill>
              </a:rPr>
              <a:t>’ and ‘quiet’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GRUB_TIMEOUT = 10 seconds.</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grub2-mkconfig &gt; /boot/grub2/</a:t>
            </a:r>
            <a:r>
              <a:rPr lang="en-US" sz="2700" dirty="0" err="1" smtClean="0">
                <a:solidFill>
                  <a:schemeClr val="accent6"/>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‘e’.</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accent6"/>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accent6"/>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accent6"/>
                </a:solidFill>
                <a:sym typeface="Wingdings" panose="05000000000000000000" pitchFamily="2" charset="2"/>
              </a:rPr>
              <a:t>rd.break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err="1" smtClean="0">
                <a:solidFill>
                  <a:schemeClr val="accent6"/>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ls</a:t>
            </a:r>
            <a:br>
              <a:rPr lang="en-US" sz="2000" dirty="0" smtClean="0">
                <a:solidFill>
                  <a:schemeClr val="accent6"/>
                </a:solidFill>
              </a:rPr>
            </a:br>
            <a:r>
              <a:rPr lang="en-US" sz="2000" dirty="0" smtClean="0">
                <a:solidFill>
                  <a:schemeClr val="accent6"/>
                </a:solidFill>
              </a:rPr>
              <a:t>2.  ls /</a:t>
            </a:r>
            <a:r>
              <a:rPr lang="en-US" sz="2000" dirty="0" err="1" smtClean="0">
                <a:solidFill>
                  <a:schemeClr val="accent6"/>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mount –o remount, </a:t>
            </a:r>
            <a:r>
              <a:rPr lang="en-US" sz="2000" dirty="0" err="1" smtClean="0">
                <a:solidFill>
                  <a:schemeClr val="accent6"/>
                </a:solidFill>
              </a:rPr>
              <a:t>rw</a:t>
            </a:r>
            <a:r>
              <a:rPr lang="en-US" sz="2000" dirty="0" smtClean="0">
                <a:solidFill>
                  <a:schemeClr val="accent6"/>
                </a:solidFill>
              </a:rPr>
              <a:t> /</a:t>
            </a:r>
            <a:r>
              <a:rPr lang="en-US" sz="2000" dirty="0" err="1" smtClean="0">
                <a:solidFill>
                  <a:schemeClr val="accent6"/>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accent6"/>
                </a:solidFill>
              </a:rPr>
              <a:t>chroot</a:t>
            </a:r>
            <a:r>
              <a:rPr lang="en-US" sz="2000" dirty="0" smtClean="0">
                <a:solidFill>
                  <a:schemeClr val="accent6"/>
                </a:solidFill>
              </a:rPr>
              <a:t> /</a:t>
            </a:r>
            <a:r>
              <a:rPr lang="en-US" sz="2000" dirty="0" err="1" smtClean="0">
                <a:solidFill>
                  <a:schemeClr val="accent6"/>
                </a:solidFill>
              </a:rPr>
              <a:t>sysroot</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5. </a:t>
            </a:r>
            <a:r>
              <a:rPr lang="en-US" sz="2000" dirty="0" err="1" smtClean="0">
                <a:solidFill>
                  <a:schemeClr val="accent6"/>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touch /.</a:t>
            </a:r>
            <a:r>
              <a:rPr lang="en-US" sz="2000" dirty="0" err="1" smtClean="0">
                <a:solidFill>
                  <a:schemeClr val="accent6"/>
                </a:solidFill>
              </a:rPr>
              <a:t>autorelabel</a:t>
            </a:r>
            <a:r>
              <a:rPr lang="en-US" sz="2000" dirty="0" smtClean="0">
                <a:solidFill>
                  <a:schemeClr val="accent6"/>
                </a:solidFill>
              </a:rPr>
              <a:t> (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exit</a:t>
            </a:r>
            <a:br>
              <a:rPr lang="en-US" sz="2000" dirty="0" smtClean="0">
                <a:solidFill>
                  <a:schemeClr val="accent6"/>
                </a:solidFill>
              </a:rPr>
            </a:br>
            <a:r>
              <a:rPr lang="en-US" sz="2000" dirty="0" smtClean="0">
                <a:solidFill>
                  <a:schemeClr val="accent6"/>
                </a:solidFill>
              </a:rPr>
              <a:t>8. exit</a:t>
            </a:r>
            <a:endParaRPr lang="en-US" sz="2000" dirty="0">
              <a:solidFill>
                <a:schemeClr val="accent6"/>
              </a:solidFill>
            </a:endParaRPr>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3538451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2558</TotalTime>
  <Words>155</Words>
  <Application>Microsoft Office PowerPoint</Application>
  <PresentationFormat>On-screen Show (4:3)</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unites. This insterface is defined in the unit file. The system unit files are in /usr/lib/systemd/system  Exercises: 1. SYSTEMDD=/usr/lib/systemd/system 2. cd $SYSTEMDD 3. pwd 4. file default.target 5. cat default.target  Overriding the default configurations happens in /etc/systemd/system  You would rarely config your own unit, so do not focus too much on the units content, instead focus on controlling them.</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druging boot. In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That’s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739</cp:revision>
  <dcterms:created xsi:type="dcterms:W3CDTF">2015-03-24T20:13:30Z</dcterms:created>
  <dcterms:modified xsi:type="dcterms:W3CDTF">2016-12-20T12:49:25Z</dcterms:modified>
</cp:coreProperties>
</file>