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92263" autoAdjust="0"/>
  </p:normalViewPr>
  <p:slideViewPr>
    <p:cSldViewPr>
      <p:cViewPr varScale="1">
        <p:scale>
          <a:sx n="84" d="100"/>
          <a:sy n="84"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‘yum’.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a:t>
            </a:r>
            <a:r>
              <a:rPr lang="en-US" sz="3100" dirty="0" err="1" smtClean="0">
                <a:solidFill>
                  <a:schemeClr val="accent6"/>
                </a:solidFill>
              </a:rPr>
              <a:t>Linuxes</a:t>
            </a:r>
            <a:r>
              <a:rPr lang="en-US" sz="3100" dirty="0" smtClean="0">
                <a:solidFill>
                  <a:schemeClr val="accent6"/>
                </a:solidFill>
              </a:rPr>
              <a:t>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0 9 2 2 *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yearly_backup</a:t>
            </a:r>
            <a:r>
              <a:rPr lang="en-US" sz="2700" dirty="0" smtClean="0">
                <a:solidFill>
                  <a:schemeClr val="accent6"/>
                </a:solidFill>
              </a:rPr>
              <a:t> =&gt;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58 23 * * 1-5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daily_report</a:t>
            </a:r>
            <a:r>
              <a:rPr lang="en-US" sz="2700" dirty="0" smtClean="0">
                <a:solidFill>
                  <a:schemeClr val="accent6"/>
                </a:solidFill>
              </a:rPr>
              <a:t> =&gt;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accent6"/>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32-bit mode, and 64-bit mode. In 32-bit mode, they can access up to 4GB memory,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accent6"/>
                </a:solidFill>
              </a:rPr>
              <a:t>x</a:t>
            </a:r>
            <a:r>
              <a:rPr lang="en-US" sz="1400" dirty="0" smtClean="0">
                <a:solidFill>
                  <a:schemeClr val="accent6"/>
                </a:solidFill>
              </a:rPr>
              <a:t>86_64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man rpm</a:t>
            </a:r>
          </a:p>
          <a:p>
            <a:r>
              <a:rPr lang="en-US" sz="1400" dirty="0" smtClean="0">
                <a:solidFill>
                  <a:schemeClr val="accent6"/>
                </a:solidFill>
              </a:rPr>
              <a:t>2. rpm –</a:t>
            </a:r>
            <a:r>
              <a:rPr lang="en-US" sz="1400" dirty="0" err="1" smtClean="0">
                <a:solidFill>
                  <a:schemeClr val="accent6"/>
                </a:solidFill>
              </a:rPr>
              <a:t>qa</a:t>
            </a:r>
            <a:r>
              <a:rPr lang="en-US" sz="1400" dirty="0" smtClean="0">
                <a:solidFill>
                  <a:schemeClr val="accent6"/>
                </a:solidFill>
              </a:rPr>
              <a:t>  | more</a:t>
            </a:r>
          </a:p>
          <a:p>
            <a:r>
              <a:rPr lang="en-US" sz="1400" dirty="0" smtClean="0">
                <a:solidFill>
                  <a:schemeClr val="accent6"/>
                </a:solidFill>
              </a:rPr>
              <a:t>3. rpm –</a:t>
            </a:r>
            <a:r>
              <a:rPr lang="en-US" sz="1400" dirty="0" err="1" smtClean="0">
                <a:solidFill>
                  <a:schemeClr val="accent6"/>
                </a:solidFill>
              </a:rPr>
              <a:t>qa</a:t>
            </a:r>
            <a:r>
              <a:rPr lang="en-US" sz="1400" dirty="0" smtClean="0">
                <a:solidFill>
                  <a:schemeClr val="accent6"/>
                </a:solidFill>
              </a:rPr>
              <a:t> | grep –i 32</a:t>
            </a:r>
            <a:endParaRPr lang="en-US" sz="1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man ‘yum’</a:t>
            </a:r>
            <a:br>
              <a:rPr lang="en-US" sz="2200" dirty="0" smtClean="0">
                <a:solidFill>
                  <a:schemeClr val="accent6"/>
                </a:solidFill>
              </a:rPr>
            </a:br>
            <a:r>
              <a:rPr lang="en-US" sz="2200" dirty="0" smtClean="0">
                <a:solidFill>
                  <a:schemeClr val="accent6"/>
                </a:solidFill>
              </a:rPr>
              <a:t>2. man ‘rpm’</a:t>
            </a:r>
            <a:br>
              <a:rPr lang="en-US" sz="2200" dirty="0" smtClean="0">
                <a:solidFill>
                  <a:schemeClr val="accent6"/>
                </a:solidFill>
              </a:rPr>
            </a:br>
            <a:r>
              <a:rPr lang="en-US" sz="2200" dirty="0" smtClean="0">
                <a:solidFill>
                  <a:schemeClr val="accent6"/>
                </a:solidFill>
              </a:rPr>
              <a:t>3. yum search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yum info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5. yum install </a:t>
            </a:r>
            <a:r>
              <a:rPr lang="en-US" sz="2200" dirty="0" err="1" smtClean="0">
                <a:solidFill>
                  <a:schemeClr val="accent6"/>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.repo.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yum.conf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 grep –i </a:t>
            </a:r>
            <a:r>
              <a:rPr lang="en-US" sz="2000" dirty="0" err="1" smtClean="0">
                <a:solidFill>
                  <a:schemeClr val="accent6"/>
                </a:solidFill>
              </a:rPr>
              <a:t>gpgcheck</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pki</a:t>
            </a:r>
            <a:r>
              <a:rPr lang="en-US" sz="2000" dirty="0" smtClean="0">
                <a:solidFill>
                  <a:schemeClr val="accent6"/>
                </a:solidFill>
              </a:rPr>
              <a:t>/rpm-</a:t>
            </a:r>
            <a:r>
              <a:rPr lang="en-US" sz="2000" dirty="0" err="1" smtClean="0">
                <a:solidFill>
                  <a:schemeClr val="accent6"/>
                </a:solidFill>
              </a:rPr>
              <a:t>gpg</a:t>
            </a:r>
            <a:r>
              <a:rPr lang="en-US" sz="2000" dirty="0" smtClean="0">
                <a:solidFill>
                  <a:schemeClr val="accent6"/>
                </a:solidFill>
              </a:rPr>
              <a:t> 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yum provides /</a:t>
            </a:r>
            <a:r>
              <a:rPr lang="en-US" sz="2000" dirty="0" err="1" smtClean="0">
                <a:solidFill>
                  <a:schemeClr val="accent6"/>
                </a:solidFill>
              </a:rPr>
              <a:t>var</a:t>
            </a:r>
            <a:r>
              <a:rPr lang="en-US" sz="2000" dirty="0" smtClean="0">
                <a:solidFill>
                  <a:schemeClr val="accent6"/>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 file /</a:t>
            </a:r>
            <a:r>
              <a:rPr lang="en-US" sz="2000" dirty="0" err="1" smtClean="0">
                <a:solidFill>
                  <a:schemeClr val="accent6"/>
                </a:solidFill>
              </a:rPr>
              <a:t>var</a:t>
            </a:r>
            <a:r>
              <a:rPr lang="en-US" sz="2000" dirty="0" smtClean="0">
                <a:solidFill>
                  <a:schemeClr val="accent6"/>
                </a:solidFill>
              </a:rPr>
              <a:t>/log/yum.log</a:t>
            </a:r>
            <a:br>
              <a:rPr lang="en-US" sz="2000" dirty="0" smtClean="0">
                <a:solidFill>
                  <a:schemeClr val="accent6"/>
                </a:solidFill>
              </a:rPr>
            </a:br>
            <a:r>
              <a:rPr lang="en-US" sz="2000" dirty="0" smtClean="0">
                <a:solidFill>
                  <a:schemeClr val="accent6"/>
                </a:solidFill>
              </a:rPr>
              <a:t>3. vim /</a:t>
            </a:r>
            <a:r>
              <a:rPr lang="en-US" sz="2000" dirty="0" err="1" smtClean="0">
                <a:solidFill>
                  <a:schemeClr val="accent6"/>
                </a:solidFill>
              </a:rPr>
              <a:t>var</a:t>
            </a:r>
            <a:r>
              <a:rPr lang="en-US" sz="2000" dirty="0" smtClean="0">
                <a:solidFill>
                  <a:schemeClr val="accent6"/>
                </a:solidFill>
              </a:rPr>
              <a:t>/log/yum.log, go to the end lines.</a:t>
            </a:r>
            <a:br>
              <a:rPr lang="en-US" sz="2000" dirty="0" smtClean="0">
                <a:solidFill>
                  <a:schemeClr val="accent6"/>
                </a:solidFill>
              </a:rPr>
            </a:br>
            <a:r>
              <a:rPr lang="en-US" sz="2000" dirty="0" smtClean="0">
                <a:solidFill>
                  <a:schemeClr val="accent6"/>
                </a:solidFill>
              </a:rPr>
              <a:t>4. yum history</a:t>
            </a:r>
            <a:br>
              <a:rPr lang="en-US" sz="2000" dirty="0" smtClean="0">
                <a:solidFill>
                  <a:schemeClr val="accent6"/>
                </a:solidFill>
              </a:rPr>
            </a:br>
            <a:r>
              <a:rPr lang="en-US" sz="2000" dirty="0" smtClean="0">
                <a:solidFill>
                  <a:schemeClr val="accent6"/>
                </a:solidFill>
              </a:rPr>
              <a:t>5. yum list kernel (list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accent6"/>
                </a:solidFill>
              </a:rPr>
              <a:t>uname</a:t>
            </a:r>
            <a:r>
              <a:rPr lang="en-US" sz="2000" dirty="0" smtClean="0">
                <a:solidFill>
                  <a:schemeClr val="accent6"/>
                </a:solidFill>
              </a:rPr>
              <a:t> command. </a:t>
            </a:r>
            <a:r>
              <a:rPr lang="en-US" sz="2000" dirty="0" err="1" smtClean="0">
                <a:solidFill>
                  <a:schemeClr val="accent6"/>
                </a:solidFill>
              </a:rPr>
              <a:t>uname</a:t>
            </a:r>
            <a:r>
              <a:rPr lang="en-US" sz="2000" dirty="0" smtClean="0">
                <a:solidFill>
                  <a:schemeClr val="accent6"/>
                </a:solidFill>
              </a:rPr>
              <a:t> -r</a:t>
            </a:r>
            <a:endParaRPr lang="en-US" sz="2000" dirty="0">
              <a:solidFill>
                <a:schemeClr val="accent6"/>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yum </a:t>
            </a:r>
            <a:r>
              <a:rPr lang="en-US" sz="1800" dirty="0" err="1" smtClean="0">
                <a:solidFill>
                  <a:schemeClr val="accent6"/>
                </a:solidFill>
              </a:rPr>
              <a:t>repolist</a:t>
            </a:r>
            <a:r>
              <a:rPr lang="en-US" sz="1800" dirty="0" smtClean="0">
                <a:solidFill>
                  <a:schemeClr val="accent6"/>
                </a:solidFill>
              </a:rPr>
              <a:t> all; grep –r enabled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‘yum-</a:t>
            </a:r>
            <a:r>
              <a:rPr lang="en-US" sz="1800" dirty="0" err="1" smtClean="0">
                <a:solidFill>
                  <a:schemeClr val="accent6"/>
                </a:solidFill>
              </a:rPr>
              <a:t>config</a:t>
            </a:r>
            <a:r>
              <a:rPr lang="en-US" sz="1800" dirty="0" smtClean="0">
                <a:solidFill>
                  <a:schemeClr val="accent6"/>
                </a:solidFill>
              </a:rPr>
              <a:t>-manager’.</a:t>
            </a:r>
            <a:br>
              <a:rPr lang="en-US" sz="1800" dirty="0" smtClean="0">
                <a:solidFill>
                  <a:schemeClr val="accent6"/>
                </a:solidFill>
              </a:rPr>
            </a:br>
            <a:r>
              <a:rPr lang="en-US" sz="1800" dirty="0" smtClean="0">
                <a:solidFill>
                  <a:schemeClr val="accent6"/>
                </a:solidFill>
              </a:rPr>
              <a:t>3. </a:t>
            </a:r>
            <a:r>
              <a:rPr lang="en-US" sz="1800" dirty="0">
                <a:solidFill>
                  <a:schemeClr val="accent6"/>
                </a:solidFill>
              </a:rPr>
              <a:t>yum-</a:t>
            </a:r>
            <a:r>
              <a:rPr lang="en-US" sz="1800" dirty="0" err="1">
                <a:solidFill>
                  <a:schemeClr val="accent6"/>
                </a:solidFill>
              </a:rPr>
              <a:t>config</a:t>
            </a:r>
            <a:r>
              <a:rPr lang="en-US" sz="1800" dirty="0">
                <a:solidFill>
                  <a:schemeClr val="accent6"/>
                </a:solidFill>
              </a:rPr>
              <a:t>-manager --add-repo="https://dl.fedoraproject.org/pub/</a:t>
            </a:r>
            <a:r>
              <a:rPr lang="en-US" sz="1800" dirty="0" err="1">
                <a:solidFill>
                  <a:schemeClr val="accent6"/>
                </a:solidFill>
              </a:rPr>
              <a:t>epel</a:t>
            </a:r>
            <a:r>
              <a:rPr lang="en-US" sz="1800" dirty="0">
                <a:solidFill>
                  <a:schemeClr val="accent6"/>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yum </a:t>
            </a:r>
            <a:r>
              <a:rPr lang="en-US" sz="1800" dirty="0" err="1" smtClean="0">
                <a:solidFill>
                  <a:schemeClr val="accent6"/>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accent6"/>
                </a:solidFill>
              </a:rPr>
              <a:t>cron</a:t>
            </a:r>
            <a:r>
              <a:rPr lang="en-US" sz="2000" dirty="0" smtClean="0">
                <a:solidFill>
                  <a:schemeClr val="accent6"/>
                </a:solidFill>
              </a:rPr>
              <a:t>’ service is used as a generic service to run processes automatically at specific times. It is started by default,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accent6"/>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cron.hourly</a:t>
            </a:r>
            <a:r>
              <a:rPr lang="en-US" sz="2000" dirty="0" smtClean="0">
                <a:solidFill>
                  <a:schemeClr val="accent6"/>
                </a:solidFill>
              </a:rPr>
              <a:t>, </a:t>
            </a:r>
            <a:r>
              <a:rPr lang="en-US" sz="2000" dirty="0" err="1" smtClean="0">
                <a:solidFill>
                  <a:srgbClr val="FF0000"/>
                </a:solidFill>
              </a:rPr>
              <a:t>cron.daily</a:t>
            </a:r>
            <a:r>
              <a:rPr lang="en-US" sz="2000" dirty="0" smtClean="0">
                <a:solidFill>
                  <a:schemeClr val="accent6"/>
                </a:solidFill>
              </a:rPr>
              <a:t>, </a:t>
            </a:r>
            <a:r>
              <a:rPr lang="en-US" sz="2000" dirty="0" err="1" smtClean="0">
                <a:solidFill>
                  <a:srgbClr val="FF0000"/>
                </a:solidFill>
              </a:rPr>
              <a:t>cron.weekly</a:t>
            </a:r>
            <a:r>
              <a:rPr lang="en-US" sz="2000" dirty="0" smtClean="0">
                <a:solidFill>
                  <a:schemeClr val="accent6"/>
                </a:solidFill>
              </a:rPr>
              <a:t> and </a:t>
            </a:r>
            <a:r>
              <a:rPr lang="en-US" sz="2000" dirty="0" err="1" smtClean="0">
                <a:solidFill>
                  <a:srgbClr val="FF0000"/>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rgbClr val="FF0000"/>
                </a:solidFill>
              </a:rPr>
              <a:t>crontab</a:t>
            </a:r>
            <a:r>
              <a:rPr lang="en-US" sz="2000" dirty="0" smtClean="0">
                <a:solidFill>
                  <a:srgbClr val="FF0000"/>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 configure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accent6"/>
                </a:solidFill>
              </a:rPr>
              <a:t>cron</a:t>
            </a:r>
            <a:r>
              <a:rPr lang="en-US" sz="2400" dirty="0" smtClean="0">
                <a:solidFill>
                  <a:schemeClr val="accent6"/>
                </a:solidFill>
              </a:rPr>
              <a:t> uses the </a:t>
            </a:r>
            <a:r>
              <a:rPr lang="en-US" sz="2400" dirty="0" err="1" smtClean="0">
                <a:solidFill>
                  <a:schemeClr val="accent6"/>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accent6"/>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accent6"/>
                </a:solidFill>
              </a:rPr>
              <a:t>anacron</a:t>
            </a:r>
            <a:r>
              <a:rPr lang="en-US" dirty="0" smtClean="0">
                <a:solidFill>
                  <a:schemeClr val="accent6"/>
                </a:solidFill>
              </a:rPr>
              <a:t>’</a:t>
            </a:r>
          </a:p>
          <a:p>
            <a:pPr marL="514350" indent="-514350">
              <a:buAutoNum type="arabicPeriod"/>
            </a:pPr>
            <a:r>
              <a:rPr lang="en-US" dirty="0">
                <a:solidFill>
                  <a:schemeClr val="accent6"/>
                </a:solidFill>
              </a:rPr>
              <a:t>c</a:t>
            </a:r>
            <a:r>
              <a:rPr lang="en-US" dirty="0" smtClean="0">
                <a:solidFill>
                  <a:schemeClr val="accent6"/>
                </a:solidFill>
              </a:rPr>
              <a:t>at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anacrontab</a:t>
            </a:r>
            <a:endParaRPr lang="en-US" dirty="0">
              <a:solidFill>
                <a:schemeClr val="accent6"/>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259</Words>
  <Application>Microsoft Office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Linuxes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 configure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Thursday.  4. Google ‘at’, what is the difference between at and cron.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676</cp:revision>
  <dcterms:created xsi:type="dcterms:W3CDTF">2015-03-24T20:13:30Z</dcterms:created>
  <dcterms:modified xsi:type="dcterms:W3CDTF">2016-12-16T10:32:27Z</dcterms:modified>
</cp:coreProperties>
</file>