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84" r:id="rId2"/>
    <p:sldId id="285" r:id="rId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82" autoAdjust="0"/>
    <p:restoredTop sz="92239" autoAdjust="0"/>
  </p:normalViewPr>
  <p:slideViewPr>
    <p:cSldViewPr>
      <p:cViewPr>
        <p:scale>
          <a:sx n="100" d="100"/>
          <a:sy n="100" d="100"/>
        </p:scale>
        <p:origin x="1632" y="3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4/25/17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25.04.17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25.04.17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25.04.17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25.04.17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33400"/>
            <a:ext cx="8686800" cy="5232202"/>
          </a:xfrm>
          <a:prstGeom prst="rect">
            <a:avLst/>
          </a:prstGeom>
          <a:noFill/>
        </p:spPr>
        <p:txBody>
          <a:bodyPr wrap="square" rtlCol="0">
            <a:spAutoFit/>
          </a:bodyPr>
          <a:lstStyle/>
          <a:p>
            <a:r>
              <a:rPr lang="en-US" dirty="0" smtClean="0"/>
              <a:t>P</a:t>
            </a:r>
          </a:p>
          <a:p>
            <a:endParaRPr lang="en-US" dirty="0"/>
          </a:p>
          <a:p>
            <a:endParaRPr lang="en-US" dirty="0" smtClean="0"/>
          </a:p>
          <a:p>
            <a:r>
              <a:rPr lang="en-US" sz="2000" dirty="0" err="1" smtClean="0"/>
              <a:t>T</a:t>
            </a:r>
            <a:r>
              <a:rPr lang="en-US" sz="2000" dirty="0" err="1" smtClean="0">
                <a:solidFill>
                  <a:schemeClr val="accent6"/>
                </a:solidFill>
              </a:rPr>
              <a:t>The</a:t>
            </a:r>
            <a:r>
              <a:rPr lang="en-US" sz="2000" dirty="0" smtClean="0">
                <a:solidFill>
                  <a:schemeClr val="accent6"/>
                </a:solidFill>
              </a:rPr>
              <a:t> Linux kernel includes a powerful network filtering subsystem, </a:t>
            </a:r>
            <a:r>
              <a:rPr lang="en-US" sz="2000" dirty="0" err="1" smtClean="0">
                <a:solidFill>
                  <a:schemeClr val="bg1"/>
                </a:solidFill>
              </a:rPr>
              <a:t>netfilter</a:t>
            </a:r>
            <a:r>
              <a:rPr lang="en-US" sz="2000" dirty="0" smtClean="0">
                <a:solidFill>
                  <a:schemeClr val="accent6"/>
                </a:solidFill>
              </a:rPr>
              <a:t>. Any packet can be inspected, modified, dropped or rejected. An old way of doing that was with </a:t>
            </a:r>
            <a:r>
              <a:rPr lang="en-US" sz="2000" dirty="0" err="1" smtClean="0">
                <a:solidFill>
                  <a:schemeClr val="bg1"/>
                </a:solidFill>
              </a:rPr>
              <a:t>iptables</a:t>
            </a:r>
            <a:r>
              <a:rPr lang="en-US" sz="2000" dirty="0" smtClean="0">
                <a:solidFill>
                  <a:schemeClr val="accent6"/>
                </a:solidFill>
              </a:rPr>
              <a:t>, interacting with </a:t>
            </a:r>
            <a:r>
              <a:rPr lang="en-US" sz="2000" dirty="0" err="1" smtClean="0">
                <a:solidFill>
                  <a:schemeClr val="accent6"/>
                </a:solidFill>
              </a:rPr>
              <a:t>netfilter</a:t>
            </a:r>
            <a:r>
              <a:rPr lang="en-US" sz="2000" dirty="0" smtClean="0">
                <a:solidFill>
                  <a:schemeClr val="accent6"/>
                </a:solidFill>
              </a:rPr>
              <a:t>.</a:t>
            </a:r>
          </a:p>
          <a:p>
            <a:endParaRPr lang="en-US" sz="2000" dirty="0">
              <a:solidFill>
                <a:schemeClr val="accent6"/>
              </a:solidFill>
            </a:endParaRPr>
          </a:p>
          <a:p>
            <a:r>
              <a:rPr lang="en-US" sz="2000" dirty="0" err="1" smtClean="0">
                <a:solidFill>
                  <a:schemeClr val="accent6"/>
                </a:solidFill>
              </a:rPr>
              <a:t>Iptables</a:t>
            </a:r>
            <a:r>
              <a:rPr lang="en-US" sz="2000" dirty="0" smtClean="0">
                <a:solidFill>
                  <a:schemeClr val="accent6"/>
                </a:solidFill>
              </a:rPr>
              <a:t> supported just ipv4 addresses and was challenging to manager, with RHEL7 the new way is called ‘</a:t>
            </a:r>
            <a:r>
              <a:rPr lang="en-US" sz="2000" dirty="0" err="1" smtClean="0">
                <a:solidFill>
                  <a:schemeClr val="bg1"/>
                </a:solidFill>
              </a:rPr>
              <a:t>firewalld</a:t>
            </a:r>
            <a:r>
              <a:rPr lang="en-US" sz="2000" dirty="0" smtClean="0">
                <a:solidFill>
                  <a:schemeClr val="accent6"/>
                </a:solidFill>
              </a:rPr>
              <a:t>’.</a:t>
            </a:r>
          </a:p>
          <a:p>
            <a:endParaRPr lang="en-US" sz="2000" dirty="0" smtClean="0">
              <a:solidFill>
                <a:schemeClr val="accent6"/>
              </a:solidFill>
            </a:endParaRPr>
          </a:p>
          <a:p>
            <a:endParaRPr lang="en-US" sz="2000" dirty="0" smtClean="0">
              <a:solidFill>
                <a:schemeClr val="accent6"/>
              </a:solidFill>
            </a:endParaRPr>
          </a:p>
          <a:p>
            <a:r>
              <a:rPr lang="en-US" sz="2000" dirty="0" err="1" smtClean="0">
                <a:solidFill>
                  <a:schemeClr val="bg1"/>
                </a:solidFill>
              </a:rPr>
              <a:t>Firewalld</a:t>
            </a:r>
            <a:r>
              <a:rPr lang="en-US" sz="2000" dirty="0" smtClean="0">
                <a:solidFill>
                  <a:schemeClr val="accent6"/>
                </a:solidFill>
              </a:rPr>
              <a:t> simplifies firewall management by classifying all network traffic into </a:t>
            </a:r>
            <a:r>
              <a:rPr lang="en-US" sz="2000" dirty="0" smtClean="0">
                <a:solidFill>
                  <a:schemeClr val="bg1"/>
                </a:solidFill>
              </a:rPr>
              <a:t>zones</a:t>
            </a:r>
            <a:r>
              <a:rPr lang="en-US" sz="2000" dirty="0" smtClean="0">
                <a:solidFill>
                  <a:schemeClr val="accent6"/>
                </a:solidFill>
              </a:rPr>
              <a:t>. Based on criteria such as the source IP address of a packet or the incoming network interface, traffic is then diverted into the firewall rules for the appropriate zone. Each zone can have its own list of ports and services to be opened or closed.</a:t>
            </a:r>
            <a:endParaRPr lang="en-US" sz="2000" dirty="0">
              <a:solidFill>
                <a:schemeClr val="accent6"/>
              </a:solidFill>
            </a:endParaRPr>
          </a:p>
          <a:p>
            <a:endParaRPr lang="en-US" sz="2000" dirty="0"/>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33400"/>
            <a:ext cx="8686800" cy="923330"/>
          </a:xfrm>
          <a:prstGeom prst="rect">
            <a:avLst/>
          </a:prstGeom>
          <a:noFill/>
        </p:spPr>
        <p:txBody>
          <a:bodyPr wrap="square" rtlCol="0">
            <a:spAutoFit/>
          </a:bodyPr>
          <a:lstStyle/>
          <a:p>
            <a:r>
              <a:rPr lang="en-US" dirty="0" smtClean="0"/>
              <a:t>P</a:t>
            </a:r>
          </a:p>
          <a:p>
            <a:endParaRPr lang="en-US" dirty="0"/>
          </a:p>
          <a:p>
            <a:endParaRPr lang="en-US" dirty="0" smtClean="0"/>
          </a:p>
        </p:txBody>
      </p:sp>
    </p:spTree>
    <p:extLst>
      <p:ext uri="{BB962C8B-B14F-4D97-AF65-F5344CB8AC3E}">
        <p14:creationId xmlns:p14="http://schemas.microsoft.com/office/powerpoint/2010/main" val="42782584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2899</TotalTime>
  <Words>121</Words>
  <Application>Microsoft Macintosh PowerPoint</Application>
  <PresentationFormat>On-screen Show (4:3)</PresentationFormat>
  <Paragraphs>12</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Calibri</vt:lpstr>
      <vt:lpstr>Arial</vt:lpstr>
      <vt:lpstr>Office Theme</vt:lpstr>
      <vt:lpstr>       </vt:lpstr>
      <vt:lpstr>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880</cp:revision>
  <dcterms:created xsi:type="dcterms:W3CDTF">2015-03-24T20:13:30Z</dcterms:created>
  <dcterms:modified xsi:type="dcterms:W3CDTF">2017-04-25T08:54:35Z</dcterms:modified>
</cp:coreProperties>
</file>