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2266" autoAdjust="0"/>
  </p:normalViewPr>
  <p:slideViewPr>
    <p:cSldViewPr>
      <p:cViewPr>
        <p:scale>
          <a:sx n="116" d="100"/>
          <a:sy n="116" d="100"/>
        </p:scale>
        <p:origin x="1496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if not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The default location is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etc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ansible</a:t>
            </a:r>
            <a:r>
              <a:rPr lang="en-US" sz="1600" dirty="0" smtClean="0">
                <a:solidFill>
                  <a:schemeClr val="bg1"/>
                </a:solidFill>
              </a:rPr>
              <a:t>/hosts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accent6"/>
                </a:solidFill>
              </a:rPr>
              <a:t>Ansible</a:t>
            </a:r>
            <a:r>
              <a:rPr lang="en-US" sz="1600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sz="1600" dirty="0">
                <a:solidFill>
                  <a:schemeClr val="bg1"/>
                </a:solidFill>
              </a:rPr>
              <a:t>-u</a:t>
            </a:r>
            <a:r>
              <a:rPr lang="en-US" sz="1600" dirty="0">
                <a:solidFill>
                  <a:schemeClr val="accent6"/>
                </a:solidFill>
              </a:rPr>
              <a:t>’ parameter</a:t>
            </a:r>
            <a:r>
              <a:rPr lang="en-US" sz="1600" dirty="0" smtClean="0">
                <a:solidFill>
                  <a:schemeClr val="accent6"/>
                </a:solidFill>
              </a:rPr>
              <a:t>. To debug an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result, just add ‘</a:t>
            </a:r>
            <a:r>
              <a:rPr lang="en-US" sz="1600" dirty="0" err="1" smtClean="0">
                <a:solidFill>
                  <a:schemeClr val="bg1"/>
                </a:solidFill>
              </a:rPr>
              <a:t>vvvv</a:t>
            </a:r>
            <a:r>
              <a:rPr lang="en-US" sz="1600" dirty="0" smtClean="0">
                <a:solidFill>
                  <a:schemeClr val="accent6"/>
                </a:solidFill>
              </a:rPr>
              <a:t>’ </a:t>
            </a:r>
            <a:r>
              <a:rPr lang="en-US" sz="1600" dirty="0" smtClean="0">
                <a:solidFill>
                  <a:schemeClr val="accent6"/>
                </a:solidFill>
                <a:sym typeface="Wingdings"/>
              </a:rPr>
              <a:t> for maximum verbose level.</a:t>
            </a:r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/</a:t>
            </a:r>
            <a:r>
              <a:rPr lang="en-US" sz="1600" dirty="0" err="1" smtClean="0">
                <a:solidFill>
                  <a:schemeClr val="bg2"/>
                </a:solidFill>
              </a:rPr>
              <a:t>etc</a:t>
            </a:r>
            <a:r>
              <a:rPr lang="en-US" sz="1600" dirty="0" smtClean="0">
                <a:solidFill>
                  <a:schemeClr val="bg2"/>
                </a:solidFill>
              </a:rPr>
              <a:t>/</a:t>
            </a:r>
            <a:r>
              <a:rPr lang="en-US" sz="1600" dirty="0" err="1" smtClean="0">
                <a:solidFill>
                  <a:schemeClr val="bg2"/>
                </a:solidFill>
              </a:rPr>
              <a:t>ansible</a:t>
            </a:r>
            <a:r>
              <a:rPr lang="en-US" sz="1600" dirty="0" smtClean="0">
                <a:solidFill>
                  <a:schemeClr val="bg2"/>
                </a:solidFill>
              </a:rPr>
              <a:t>/hosts </a:t>
            </a:r>
            <a:r>
              <a:rPr lang="en-US" sz="1600" dirty="0" smtClean="0">
                <a:solidFill>
                  <a:schemeClr val="accent6"/>
                </a:solidFill>
              </a:rPr>
              <a:t>under group</a:t>
            </a:r>
            <a:r>
              <a:rPr lang="en-US" sz="1600" dirty="0" smtClean="0">
                <a:solidFill>
                  <a:schemeClr val="bg2"/>
                </a:solidFill>
              </a:rPr>
              <a:t> [</a:t>
            </a:r>
            <a:r>
              <a:rPr lang="en-US" sz="1600" dirty="0" err="1" smtClean="0">
                <a:solidFill>
                  <a:schemeClr val="bg2"/>
                </a:solidFill>
              </a:rPr>
              <a:t>db</a:t>
            </a:r>
            <a:r>
              <a:rPr lang="en-US" sz="1600" dirty="0" smtClean="0">
                <a:solidFill>
                  <a:schemeClr val="bg2"/>
                </a:solidFill>
              </a:rPr>
              <a:t>]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	1. add </a:t>
            </a:r>
            <a:r>
              <a:rPr lang="en-US" sz="1600" dirty="0" smtClean="0">
                <a:solidFill>
                  <a:schemeClr val="accent6"/>
                </a:solidFill>
              </a:rPr>
              <a:t>‘</a:t>
            </a:r>
            <a:r>
              <a:rPr lang="en-US" sz="1600" dirty="0" err="1" smtClean="0">
                <a:solidFill>
                  <a:schemeClr val="bg1"/>
                </a:solidFill>
              </a:rPr>
              <a:t>testuser</a:t>
            </a:r>
            <a:r>
              <a:rPr lang="en-US" sz="1600" dirty="0" smtClean="0">
                <a:solidFill>
                  <a:schemeClr val="accent6"/>
                </a:solidFill>
              </a:rPr>
              <a:t>’ </a:t>
            </a:r>
            <a:r>
              <a:rPr lang="en-US" sz="1600" dirty="0" smtClean="0">
                <a:solidFill>
                  <a:schemeClr val="accent6"/>
                </a:solidFill>
              </a:rPr>
              <a:t>user to the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server. </a:t>
            </a:r>
            <a:r>
              <a:rPr lang="en-US" sz="1600" dirty="0" smtClean="0">
                <a:solidFill>
                  <a:schemeClr val="accent6"/>
                </a:solidFill>
              </a:rPr>
              <a:t>Generate </a:t>
            </a:r>
            <a:r>
              <a:rPr lang="en-US" sz="1600" dirty="0" err="1" smtClean="0">
                <a:solidFill>
                  <a:schemeClr val="bg1"/>
                </a:solidFill>
              </a:rPr>
              <a:t>ssh</a:t>
            </a:r>
            <a:r>
              <a:rPr lang="en-US" sz="1600" dirty="0" smtClean="0">
                <a:solidFill>
                  <a:schemeClr val="bg1"/>
                </a:solidFill>
              </a:rPr>
              <a:t>-keys</a:t>
            </a:r>
            <a:r>
              <a:rPr lang="en-US" sz="1600" dirty="0" smtClean="0">
                <a:solidFill>
                  <a:schemeClr val="accent6"/>
                </a:solidFill>
              </a:rPr>
              <a:t> for him, </a:t>
            </a:r>
            <a:r>
              <a:rPr lang="en-US" sz="1600" dirty="0" smtClean="0">
                <a:solidFill>
                  <a:schemeClr val="accent6"/>
                </a:solidFill>
              </a:rPr>
              <a:t>set his password.</a:t>
            </a:r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	2. add </a:t>
            </a:r>
            <a:r>
              <a:rPr lang="en-US" sz="1600" dirty="0" smtClean="0">
                <a:solidFill>
                  <a:schemeClr val="accent6"/>
                </a:solidFill>
              </a:rPr>
              <a:t>‘</a:t>
            </a:r>
            <a:r>
              <a:rPr lang="en-US" sz="1600" dirty="0" err="1" smtClean="0">
                <a:solidFill>
                  <a:schemeClr val="bg1"/>
                </a:solidFill>
              </a:rPr>
              <a:t>testuser</a:t>
            </a:r>
            <a:r>
              <a:rPr lang="en-US" sz="1600" dirty="0" smtClean="0">
                <a:solidFill>
                  <a:schemeClr val="accent6"/>
                </a:solidFill>
              </a:rPr>
              <a:t>’ </a:t>
            </a:r>
            <a:r>
              <a:rPr lang="en-US" sz="1600" dirty="0" smtClean="0">
                <a:solidFill>
                  <a:schemeClr val="accent6"/>
                </a:solidFill>
              </a:rPr>
              <a:t>user to the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slave node. </a:t>
            </a:r>
            <a:r>
              <a:rPr lang="en-US" sz="1600" dirty="0" smtClean="0">
                <a:solidFill>
                  <a:schemeClr val="accent6"/>
                </a:solidFill>
              </a:rPr>
              <a:t>Set his password. Make it a member of the ’</a:t>
            </a:r>
            <a:r>
              <a:rPr lang="en-US" sz="1600" dirty="0" smtClean="0">
                <a:solidFill>
                  <a:schemeClr val="bg1"/>
                </a:solidFill>
              </a:rPr>
              <a:t>wheel</a:t>
            </a:r>
            <a:r>
              <a:rPr lang="en-US" sz="1600" dirty="0" smtClean="0">
                <a:solidFill>
                  <a:schemeClr val="accent6"/>
                </a:solidFill>
              </a:rPr>
              <a:t>’ group. Run ‘</a:t>
            </a:r>
            <a:r>
              <a:rPr lang="en-US" sz="1600" dirty="0" err="1" smtClean="0">
                <a:solidFill>
                  <a:schemeClr val="bg1"/>
                </a:solidFill>
              </a:rPr>
              <a:t>visudo</a:t>
            </a:r>
            <a:r>
              <a:rPr lang="en-US" sz="1600" dirty="0" smtClean="0">
                <a:solidFill>
                  <a:schemeClr val="accent6"/>
                </a:solidFill>
              </a:rPr>
              <a:t>’ and make sure that each member of the wheel group is not entering his </a:t>
            </a:r>
            <a:r>
              <a:rPr lang="en-US" sz="1600" dirty="0" err="1" smtClean="0">
                <a:solidFill>
                  <a:schemeClr val="accent6"/>
                </a:solidFill>
              </a:rPr>
              <a:t>sudo</a:t>
            </a:r>
            <a:r>
              <a:rPr lang="en-US" sz="1600" dirty="0" smtClean="0">
                <a:solidFill>
                  <a:schemeClr val="accent6"/>
                </a:solidFill>
              </a:rPr>
              <a:t> password whenever he types a </a:t>
            </a:r>
            <a:r>
              <a:rPr lang="en-US" sz="1600" dirty="0" err="1" smtClean="0">
                <a:solidFill>
                  <a:schemeClr val="accent6"/>
                </a:solidFill>
              </a:rPr>
              <a:t>sudo</a:t>
            </a:r>
            <a:r>
              <a:rPr lang="en-US" sz="1600" dirty="0" smtClean="0">
                <a:solidFill>
                  <a:schemeClr val="accent6"/>
                </a:solidFill>
              </a:rPr>
              <a:t> command.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%</a:t>
            </a:r>
            <a:r>
              <a:rPr lang="en-US" sz="1600" dirty="0">
                <a:solidFill>
                  <a:schemeClr val="bg1"/>
                </a:solidFill>
              </a:rPr>
              <a:t>wheel  ALL=(ALL)       </a:t>
            </a:r>
            <a:r>
              <a:rPr lang="en-US" sz="1600" dirty="0" smtClean="0">
                <a:solidFill>
                  <a:schemeClr val="bg1"/>
                </a:solidFill>
              </a:rPr>
              <a:t>NOPASSWD:ALL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	3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smtClean="0">
                <a:solidFill>
                  <a:schemeClr val="accent6"/>
                </a:solidFill>
              </a:rPr>
              <a:t>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r>
              <a:rPr lang="en-US" dirty="0" smtClean="0">
                <a:solidFill>
                  <a:schemeClr val="accent6"/>
                </a:solidFill>
              </a:rPr>
              <a:t>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</a:t>
            </a:r>
            <a:r>
              <a:rPr lang="en-US" sz="2000" dirty="0" smtClean="0">
                <a:solidFill>
                  <a:schemeClr val="accent6"/>
                </a:solidFill>
              </a:rPr>
              <a:t>a live command/ad hoc (</a:t>
            </a:r>
            <a:r>
              <a:rPr lang="en-US" sz="1800" dirty="0" smtClean="0">
                <a:solidFill>
                  <a:schemeClr val="accent6"/>
                </a:solidFill>
              </a:rPr>
              <a:t> something </a:t>
            </a:r>
            <a:r>
              <a:rPr lang="en-US" sz="1800" dirty="0">
                <a:solidFill>
                  <a:schemeClr val="accent6"/>
                </a:solidFill>
              </a:rPr>
              <a:t>that you might type in to do something really quick, but don’t want to save for </a:t>
            </a:r>
            <a:r>
              <a:rPr lang="en-US" sz="1800" dirty="0" smtClean="0">
                <a:solidFill>
                  <a:schemeClr val="accent6"/>
                </a:solidFill>
              </a:rPr>
              <a:t>later)</a:t>
            </a:r>
            <a:r>
              <a:rPr lang="en-US" sz="1800" dirty="0" smtClean="0"/>
              <a:t>.</a:t>
            </a:r>
            <a:r>
              <a:rPr lang="en-US" sz="2000" dirty="0" smtClean="0">
                <a:solidFill>
                  <a:schemeClr val="accent6"/>
                </a:solidFill>
              </a:rPr>
              <a:t>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images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1"/>
                </a:solidFill>
              </a:rPr>
              <a:t>yum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y install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yum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4. /Examples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5. Which are the mandatory inputs ?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6.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m shell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a ‘yum list installed | grep python’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bg1"/>
                </a:solidFill>
              </a:rPr>
              <a:t>ansible</a:t>
            </a:r>
            <a:r>
              <a:rPr lang="en-US" sz="2200" dirty="0" smtClean="0">
                <a:solidFill>
                  <a:schemeClr val="bg1"/>
                </a:solidFill>
              </a:rPr>
              <a:t>-playbook </a:t>
            </a:r>
            <a:r>
              <a:rPr lang="en-US" sz="2200" dirty="0" smtClean="0">
                <a:solidFill>
                  <a:schemeClr val="accent6"/>
                </a:solidFill>
              </a:rPr>
              <a:t>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about it.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Preparation for exam.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138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     Running a live command/ad hoc ( something that you might type in to do something really quick, but don’t want to save for later).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 Exercises:  1. yum –y install ansible-doc 2. ansible-doc –l 3. ansible-doc yum 4. /Examples 5. Which are the mandatory inputs ?  6. ansible all –m shell –a ‘yum list installed | grep python’ 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  Homework: 1. Preparation for exam.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1058</cp:revision>
  <dcterms:created xsi:type="dcterms:W3CDTF">2015-03-24T20:13:30Z</dcterms:created>
  <dcterms:modified xsi:type="dcterms:W3CDTF">2017-07-18T11:02:40Z</dcterms:modified>
</cp:coreProperties>
</file>