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5" r:id="rId3"/>
    <p:sldId id="286" r:id="rId4"/>
    <p:sldId id="287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>
      <p:ext uri="{19B8F6BF-5375-455C-9EA6-DF929625EA0E}">
        <p15:presenceInfo xmlns:p15="http://schemas.microsoft.com/office/powerpoint/2012/main" userId="S-1-5-21-1957994488-842925246-40105171-19203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2" autoAdjust="0"/>
    <p:restoredTop sz="92263" autoAdjust="0"/>
  </p:normalViewPr>
  <p:slideViewPr>
    <p:cSldViewPr>
      <p:cViewPr>
        <p:scale>
          <a:sx n="100" d="100"/>
          <a:sy n="100" d="100"/>
        </p:scale>
        <p:origin x="942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/>
            </a:r>
            <a:br>
              <a:rPr lang="en-US" smtClean="0">
                <a:solidFill>
                  <a:schemeClr val="accent6"/>
                </a:solidFill>
              </a:rPr>
            </a:b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92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Most services used on a Linu</a:t>
            </a:r>
            <a:r>
              <a:rPr lang="en-US" dirty="0" smtClean="0">
                <a:solidFill>
                  <a:schemeClr val="accent6"/>
                </a:solidFill>
              </a:rPr>
              <a:t>x node write information to log files. This information can be written to different destinations. There are 3 ways to store logs under Linux: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Direct write =&gt; some services write loggin</a:t>
            </a:r>
            <a:r>
              <a:rPr lang="en-US" dirty="0" smtClean="0">
                <a:solidFill>
                  <a:schemeClr val="accent6"/>
                </a:solidFill>
              </a:rPr>
              <a:t>g information directly to the log files(Apache, Samba).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rsyslogd</a:t>
            </a:r>
            <a:r>
              <a:rPr lang="en-US" dirty="0" smtClean="0">
                <a:solidFill>
                  <a:schemeClr val="accent6"/>
                </a:solidFill>
              </a:rPr>
              <a:t> =&gt; </a:t>
            </a:r>
            <a:r>
              <a:rPr lang="en-US" dirty="0" smtClean="0">
                <a:solidFill>
                  <a:schemeClr val="accent6"/>
                </a:solidFill>
              </a:rPr>
              <a:t>A</a:t>
            </a:r>
            <a:r>
              <a:rPr lang="en-US" dirty="0" smtClean="0">
                <a:solidFill>
                  <a:schemeClr val="accent6"/>
                </a:solidFill>
              </a:rPr>
              <a:t> service that takes care of managing centralized log files.</a:t>
            </a:r>
            <a:endParaRPr lang="en-US" dirty="0" smtClean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6"/>
                </a:solidFill>
              </a:rPr>
              <a:t>j</a:t>
            </a:r>
            <a:r>
              <a:rPr lang="en-US" dirty="0" err="1" smtClean="0">
                <a:solidFill>
                  <a:schemeClr val="accent6"/>
                </a:solidFill>
              </a:rPr>
              <a:t>ournald</a:t>
            </a:r>
            <a:r>
              <a:rPr lang="en-US" dirty="0" smtClean="0">
                <a:solidFill>
                  <a:schemeClr val="accent6"/>
                </a:solidFill>
              </a:rPr>
              <a:t> =&gt; with the introduction of system, the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log service has been introduced as well. It is tightly integrated with </a:t>
            </a:r>
            <a:r>
              <a:rPr lang="en-US" dirty="0" err="1" smtClean="0">
                <a:solidFill>
                  <a:schemeClr val="accent6"/>
                </a:solidFill>
              </a:rPr>
              <a:t>systemd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smtClean="0">
                <a:solidFill>
                  <a:schemeClr val="accent6"/>
                </a:solidFill>
              </a:rPr>
              <a:t> It collects messages from the kernel, the entire boot procedure, and services and write these messages to an event journal. This even journal is stored in a binary format, and it can be queried using the </a:t>
            </a:r>
            <a:r>
              <a:rPr lang="en-US" dirty="0" err="1" smtClean="0">
                <a:solidFill>
                  <a:schemeClr val="accent6"/>
                </a:solidFill>
              </a:rPr>
              <a:t>journalctl</a:t>
            </a:r>
            <a:r>
              <a:rPr lang="en-US" dirty="0" smtClean="0">
                <a:solidFill>
                  <a:schemeClr val="accent6"/>
                </a:solidFill>
              </a:rPr>
              <a:t> command.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Because the journal that is written by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is not persistent between reboots, messages are also forwarded to the </a:t>
            </a:r>
            <a:r>
              <a:rPr lang="en-US" dirty="0" err="1" smtClean="0">
                <a:solidFill>
                  <a:schemeClr val="accent6"/>
                </a:solidFill>
              </a:rPr>
              <a:t>rsyslogd</a:t>
            </a:r>
            <a:r>
              <a:rPr lang="en-US" dirty="0" smtClean="0">
                <a:solidFill>
                  <a:schemeClr val="accent6"/>
                </a:solidFill>
              </a:rPr>
              <a:t> service. </a:t>
            </a:r>
            <a:r>
              <a:rPr lang="en-US" dirty="0" err="1" smtClean="0">
                <a:solidFill>
                  <a:schemeClr val="accent6"/>
                </a:solidFill>
              </a:rPr>
              <a:t>Rsyslod</a:t>
            </a:r>
            <a:r>
              <a:rPr lang="en-US" dirty="0" smtClean="0">
                <a:solidFill>
                  <a:schemeClr val="accent6"/>
                </a:solidFill>
              </a:rPr>
              <a:t> writes the messages to different files in the /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/log directory.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is not a replacement of </a:t>
            </a:r>
            <a:r>
              <a:rPr lang="en-US" dirty="0" err="1" smtClean="0">
                <a:solidFill>
                  <a:schemeClr val="accent6"/>
                </a:solidFill>
              </a:rPr>
              <a:t>rsyslog</a:t>
            </a:r>
            <a:r>
              <a:rPr lang="en-US" dirty="0" smtClean="0">
                <a:solidFill>
                  <a:schemeClr val="accent6"/>
                </a:solidFill>
              </a:rPr>
              <a:t>, it is just another way of logging information.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Exercises:</a:t>
            </a:r>
          </a:p>
          <a:p>
            <a:pPr marL="800100" lvl="1" indent="-342900">
              <a:buAutoNum type="arabicPeriod"/>
            </a:pPr>
            <a:r>
              <a:rPr lang="en-US" dirty="0" err="1" smtClean="0">
                <a:solidFill>
                  <a:schemeClr val="accent6"/>
                </a:solidFill>
              </a:rPr>
              <a:t>Explaing</a:t>
            </a:r>
            <a:r>
              <a:rPr lang="en-US" dirty="0" smtClean="0">
                <a:solidFill>
                  <a:schemeClr val="accent6"/>
                </a:solidFill>
              </a:rPr>
              <a:t> to tour classmates in how many ways the logging is done in Linux?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Once again the files in /</a:t>
            </a:r>
            <a:r>
              <a:rPr lang="en-US" sz="2200" dirty="0" err="1" smtClean="0">
                <a:solidFill>
                  <a:schemeClr val="accent6"/>
                </a:solidFill>
              </a:rPr>
              <a:t>var</a:t>
            </a:r>
            <a:r>
              <a:rPr lang="en-US" sz="2200" dirty="0" smtClean="0">
                <a:solidFill>
                  <a:schemeClr val="accent6"/>
                </a:solidFill>
              </a:rPr>
              <a:t>/log are written by </a:t>
            </a:r>
            <a:r>
              <a:rPr lang="en-US" sz="2200" dirty="0" err="1" smtClean="0">
                <a:solidFill>
                  <a:schemeClr val="accent6"/>
                </a:solidFill>
              </a:rPr>
              <a:t>rsyslogd</a:t>
            </a:r>
            <a:r>
              <a:rPr lang="en-US" sz="2200" dirty="0" smtClean="0">
                <a:solidFill>
                  <a:schemeClr val="accent6"/>
                </a:solidFill>
              </a:rPr>
              <a:t>, </a:t>
            </a:r>
            <a:r>
              <a:rPr lang="en-US" sz="2200" dirty="0" err="1" smtClean="0">
                <a:solidFill>
                  <a:schemeClr val="accent6"/>
                </a:solidFill>
              </a:rPr>
              <a:t>journalctl</a:t>
            </a:r>
            <a:r>
              <a:rPr lang="en-US" sz="2200" dirty="0" smtClean="0">
                <a:solidFill>
                  <a:schemeClr val="accent6"/>
                </a:solidFill>
              </a:rPr>
              <a:t> can be used to get more information from the journal.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Systemctl</a:t>
            </a:r>
            <a:r>
              <a:rPr lang="en-US" sz="2200" dirty="0" smtClean="0">
                <a:solidFill>
                  <a:schemeClr val="accent6"/>
                </a:solidFill>
              </a:rPr>
              <a:t> status _unit_ =&gt; also shows you the last log entries.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Some of the files in /</a:t>
            </a:r>
            <a:r>
              <a:rPr lang="en-US" sz="2200" dirty="0" err="1" smtClean="0">
                <a:solidFill>
                  <a:schemeClr val="accent6"/>
                </a:solidFill>
              </a:rPr>
              <a:t>var</a:t>
            </a:r>
            <a:r>
              <a:rPr lang="en-US" sz="2200" dirty="0" smtClean="0">
                <a:solidFill>
                  <a:schemeClr val="accent6"/>
                </a:solidFill>
              </a:rPr>
              <a:t>/log directory:</a:t>
            </a:r>
            <a:endParaRPr lang="en-US" sz="22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09446"/>
              </p:ext>
            </p:extLst>
          </p:nvPr>
        </p:nvGraphicFramePr>
        <p:xfrm>
          <a:off x="457200" y="2285997"/>
          <a:ext cx="8229600" cy="373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1098177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most commonly used log file,</a:t>
                      </a:r>
                      <a:r>
                        <a:rPr lang="en-US" baseline="0" dirty="0" smtClean="0"/>
                        <a:t> it is the generic log file where most messages are written to.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dmesg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kernel log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related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/log/boot.log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 related</a:t>
                      </a:r>
                      <a:r>
                        <a:rPr lang="en-US" baseline="0" dirty="0" smtClean="0"/>
                        <a:t> to system startup.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/log/samba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Samba service.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Apache</a:t>
                      </a:r>
                      <a:r>
                        <a:rPr lang="en-US" baseline="0" dirty="0" smtClean="0"/>
                        <a:t> service.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42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Exercises: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1. tail –n 20 /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/log/messages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2. Analyze a log line.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Date and Time? Host ? Service or process name ? Message Content ? 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3. tail –f /</a:t>
            </a:r>
            <a:r>
              <a:rPr lang="en-US" dirty="0" err="1" smtClean="0">
                <a:solidFill>
                  <a:schemeClr val="accent6"/>
                </a:solidFill>
              </a:rPr>
              <a:t>var</a:t>
            </a:r>
            <a:r>
              <a:rPr lang="en-US" dirty="0" smtClean="0">
                <a:solidFill>
                  <a:schemeClr val="accent6"/>
                </a:solidFill>
              </a:rPr>
              <a:t>/log/audit/audit.log ; open another process =&gt; </a:t>
            </a:r>
            <a:r>
              <a:rPr lang="en-US" dirty="0" err="1" smtClean="0">
                <a:solidFill>
                  <a:schemeClr val="accent6"/>
                </a:solidFill>
              </a:rPr>
              <a:t>ssh</a:t>
            </a:r>
            <a:r>
              <a:rPr lang="en-US" dirty="0" smtClean="0">
                <a:solidFill>
                  <a:schemeClr val="accent6"/>
                </a:solidFill>
              </a:rPr>
              <a:t> localhost; what happened ? 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264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       </vt:lpstr>
      <vt:lpstr>    Once again the files in /var/log are written by rsyslogd, journalctl can be used to get more information from the journal. Systemctl status _unit_ =&gt; also shows you the last log entries.  Some of the files in /var/log directory:</vt:lpstr>
      <vt:lpstr>        Exercises: 1. tail –n 20 /var/log/messages 2. Analyze a log line. Date and Time? Host ? Service or process name ? Message Content ?  3. tail –f /var/log/audit/audit.log ; open another process =&gt; ssh localhost; what happened ?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Belichev, Iliya</cp:lastModifiedBy>
  <cp:revision>754</cp:revision>
  <dcterms:created xsi:type="dcterms:W3CDTF">2015-03-24T20:13:30Z</dcterms:created>
  <dcterms:modified xsi:type="dcterms:W3CDTF">2016-12-21T09:25:55Z</dcterms:modified>
</cp:coreProperties>
</file>