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4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 autoAdjust="0"/>
    <p:restoredTop sz="94627"/>
  </p:normalViewPr>
  <p:slideViewPr>
    <p:cSldViewPr>
      <p:cViewPr varScale="1">
        <p:scale>
          <a:sx n="110" d="100"/>
          <a:sy n="110" d="100"/>
        </p:scale>
        <p:origin x="21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20.03.17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0425"/>
            <a:ext cx="8001000" cy="4194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838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 System Administration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Who am I ?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87600"/>
            <a:ext cx="2133601" cy="21336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6" y="2387600"/>
            <a:ext cx="2261394" cy="2133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387600"/>
            <a:ext cx="24765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93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Hypervisor =&gt; software that creates and runs virtual machines.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Virtualization </a:t>
            </a:r>
            <a:r>
              <a:rPr lang="en-US" dirty="0" smtClean="0">
                <a:solidFill>
                  <a:schemeClr val="accent6"/>
                </a:solidFill>
              </a:rPr>
              <a:t>=&gt; Oracle Virtual </a:t>
            </a:r>
            <a:r>
              <a:rPr lang="en-US" dirty="0" smtClean="0">
                <a:solidFill>
                  <a:schemeClr val="accent6"/>
                </a:solidFill>
              </a:rPr>
              <a:t>box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Distribution =&gt; CentOS 7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22" y="3124200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51" y="3276600"/>
            <a:ext cx="4120593" cy="25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Shell, Different types of shell, Bash shell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993056"/>
            <a:ext cx="3429000" cy="426804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0800"/>
            <a:ext cx="2971800" cy="20818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29000" y="3810000"/>
            <a:ext cx="2362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Basic shell commands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pwd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print working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ls =&gt; list the content of a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cat =&gt; print the content of a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touch =&gt; create new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cd =&gt; change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=&gt; display some content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Exercises: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current working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 to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a file there.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it’s content.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List the content of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Display the string ‘I am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gonna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become a solid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admin’.</a:t>
            </a: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8229600" cy="152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Environment variables =&gt; set of dynamic named values that can affect how processes will behave on a computer.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show all of them in the current shell;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$ENVIRONMENT_VARIABLE_NAME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echo $PWD; echo $HOME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PATH environment variable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Try to explain what do you think is its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meaning, google search if necessary.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64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VIM =&gt; command line universal text editor for Linux/Unix hosts.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Exercises/Homework: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and finish the ‘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vimtutor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494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189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Wingdings</vt:lpstr>
      <vt:lpstr>Arial</vt:lpstr>
      <vt:lpstr>Office Theme</vt:lpstr>
      <vt:lpstr>PowerPoint Presentation</vt:lpstr>
      <vt:lpstr>Who am I ? </vt:lpstr>
      <vt:lpstr>  Hypervisor =&gt; software that creates and runs virtual machines. Virtualization =&gt; Oracle Virtual box Distribution =&gt; CentOS 7</vt:lpstr>
      <vt:lpstr>Shell, Different types of shell, Bash shell</vt:lpstr>
      <vt:lpstr>Basic shell commands</vt:lpstr>
      <vt:lpstr>Environment variables =&gt; set of dynamic named values that can affect how processes will behave on a computer.</vt:lpstr>
      <vt:lpstr>VIM =&gt; command line universal text editor for Linux/Unix hosts.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58</cp:revision>
  <dcterms:created xsi:type="dcterms:W3CDTF">2015-03-24T20:13:30Z</dcterms:created>
  <dcterms:modified xsi:type="dcterms:W3CDTF">2017-03-20T12:31:43Z</dcterms:modified>
</cp:coreProperties>
</file>