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>
      <p:ext uri="{19B8F6BF-5375-455C-9EA6-DF929625EA0E}">
        <p15:presenceInfo xmlns:p15="http://schemas.microsoft.com/office/powerpoint/2012/main" userId="S-1-5-21-1957994488-842925246-40105171-19203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2" autoAdjust="0"/>
    <p:restoredTop sz="92263" autoAdjust="0"/>
  </p:normalViewPr>
  <p:slideViewPr>
    <p:cSldViewPr>
      <p:cViewPr>
        <p:scale>
          <a:sx n="100" d="100"/>
          <a:sy n="100" d="100"/>
        </p:scale>
        <p:origin x="9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24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 smtClean="0">
                <a:solidFill>
                  <a:schemeClr val="accent6"/>
                </a:solidFill>
              </a:rPr>
              <a:t>Systemd</a:t>
            </a:r>
            <a:r>
              <a:rPr lang="en-US" dirty="0" smtClean="0">
                <a:solidFill>
                  <a:schemeClr val="accent6"/>
                </a:solidFill>
              </a:rPr>
              <a:t> is the new service in RHEL distros that is responsible for starting all kinds of different services. </a:t>
            </a:r>
            <a:r>
              <a:rPr lang="en-US" dirty="0" err="1" smtClean="0">
                <a:solidFill>
                  <a:schemeClr val="accent6"/>
                </a:solidFill>
              </a:rPr>
              <a:t>Systemd</a:t>
            </a:r>
            <a:r>
              <a:rPr lang="en-US" dirty="0" smtClean="0">
                <a:solidFill>
                  <a:schemeClr val="accent6"/>
                </a:solidFill>
              </a:rPr>
              <a:t> is used to star stuff. The stuff is referred to as units.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most important unit is called service. Apart from services, other unit types exist, such as socket, mounts …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>
                <a:solidFill>
                  <a:schemeClr val="accent6"/>
                </a:solidFill>
              </a:rPr>
              <a:t>an ‘</a:t>
            </a:r>
            <a:r>
              <a:rPr lang="en-US" dirty="0" err="1" smtClean="0">
                <a:solidFill>
                  <a:schemeClr val="accent6"/>
                </a:solidFill>
              </a:rPr>
              <a:t>systemd</a:t>
            </a:r>
            <a:r>
              <a:rPr lang="en-US" dirty="0" smtClean="0">
                <a:solidFill>
                  <a:schemeClr val="accent6"/>
                </a:solidFill>
              </a:rPr>
              <a:t>‘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Which is the first process in Linux, according to the above man page ?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14600"/>
            <a:ext cx="2362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S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chemeClr val="accent6"/>
                </a:solidFill>
              </a:rPr>
              <a:t>systemd</a:t>
            </a:r>
            <a:r>
              <a:rPr lang="en-US" sz="2400" dirty="0" smtClean="0">
                <a:solidFill>
                  <a:schemeClr val="accent6"/>
                </a:solidFill>
              </a:rPr>
              <a:t> replaced ‘</a:t>
            </a:r>
            <a:r>
              <a:rPr lang="en-US" sz="2400" dirty="0" err="1" smtClean="0">
                <a:solidFill>
                  <a:schemeClr val="accent6"/>
                </a:solidFill>
              </a:rPr>
              <a:t>init</a:t>
            </a:r>
            <a:r>
              <a:rPr lang="en-US" sz="2400" dirty="0" smtClean="0">
                <a:solidFill>
                  <a:schemeClr val="accent6"/>
                </a:solidFill>
              </a:rPr>
              <a:t>’ as a more flexible way to load services.  Instead of </a:t>
            </a:r>
            <a:r>
              <a:rPr lang="en-US" sz="2400" dirty="0" err="1" smtClean="0">
                <a:solidFill>
                  <a:schemeClr val="accent6"/>
                </a:solidFill>
              </a:rPr>
              <a:t>runlevels</a:t>
            </a:r>
            <a:r>
              <a:rPr lang="en-US" sz="2400" dirty="0" smtClean="0">
                <a:solidFill>
                  <a:schemeClr val="accent6"/>
                </a:solidFill>
              </a:rPr>
              <a:t>, now we are working with targets.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1600200"/>
            <a:ext cx="7544853" cy="34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>
                <a:solidFill>
                  <a:schemeClr val="accent6"/>
                </a:solidFill>
              </a:rPr>
              <a:t>Exercises: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err="1" smtClean="0">
                <a:solidFill>
                  <a:schemeClr val="accent6"/>
                </a:solidFill>
              </a:rPr>
              <a:t>systemctl</a:t>
            </a:r>
            <a:r>
              <a:rPr lang="en-US" sz="2000" dirty="0" smtClean="0">
                <a:solidFill>
                  <a:schemeClr val="accent6"/>
                </a:solidFill>
              </a:rPr>
              <a:t> –t help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major benefit of working with system is that it provides a uniform interface to start unites. This </a:t>
            </a:r>
            <a:r>
              <a:rPr lang="en-US" sz="2000" dirty="0" err="1" smtClean="0">
                <a:solidFill>
                  <a:schemeClr val="accent6"/>
                </a:solidFill>
              </a:rPr>
              <a:t>insterface</a:t>
            </a:r>
            <a:r>
              <a:rPr lang="en-US" sz="2000" dirty="0" smtClean="0">
                <a:solidFill>
                  <a:schemeClr val="accent6"/>
                </a:solidFill>
              </a:rPr>
              <a:t> is defined in the unit file. The system unit files are in /</a:t>
            </a:r>
            <a:r>
              <a:rPr lang="en-US" sz="2000" dirty="0" err="1" smtClean="0">
                <a:solidFill>
                  <a:schemeClr val="accent6"/>
                </a:solidFill>
              </a:rPr>
              <a:t>usr</a:t>
            </a:r>
            <a:r>
              <a:rPr lang="en-US" sz="2000" dirty="0" smtClean="0">
                <a:solidFill>
                  <a:schemeClr val="accent6"/>
                </a:solidFill>
              </a:rPr>
              <a:t>/lib/</a:t>
            </a:r>
            <a:r>
              <a:rPr lang="en-US" sz="2000" dirty="0" err="1" smtClean="0">
                <a:solidFill>
                  <a:schemeClr val="accent6"/>
                </a:solidFill>
              </a:rPr>
              <a:t>systemd</a:t>
            </a:r>
            <a:r>
              <a:rPr lang="en-US" sz="2000" dirty="0" smtClean="0">
                <a:solidFill>
                  <a:schemeClr val="accent6"/>
                </a:solidFill>
              </a:rPr>
              <a:t>/system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Exercises: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SYSTEMDD=/</a:t>
            </a:r>
            <a:r>
              <a:rPr lang="en-US" sz="2000" dirty="0" err="1" smtClean="0">
                <a:solidFill>
                  <a:schemeClr val="accent6"/>
                </a:solidFill>
              </a:rPr>
              <a:t>usr</a:t>
            </a:r>
            <a:r>
              <a:rPr lang="en-US" sz="2000" dirty="0" smtClean="0">
                <a:solidFill>
                  <a:schemeClr val="accent6"/>
                </a:solidFill>
              </a:rPr>
              <a:t>/lib/</a:t>
            </a:r>
            <a:r>
              <a:rPr lang="en-US" sz="2000" dirty="0" err="1" smtClean="0">
                <a:solidFill>
                  <a:schemeClr val="accent6"/>
                </a:solidFill>
              </a:rPr>
              <a:t>systemd</a:t>
            </a:r>
            <a:r>
              <a:rPr lang="en-US" sz="2000" dirty="0" smtClean="0">
                <a:solidFill>
                  <a:schemeClr val="accent6"/>
                </a:solidFill>
              </a:rPr>
              <a:t>/system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 cd $SYSTEMDD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err="1" smtClean="0">
                <a:solidFill>
                  <a:schemeClr val="accent6"/>
                </a:solidFill>
              </a:rPr>
              <a:t>pwd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4. file </a:t>
            </a:r>
            <a:r>
              <a:rPr lang="en-US" sz="2000" dirty="0" err="1" smtClean="0">
                <a:solidFill>
                  <a:schemeClr val="accent6"/>
                </a:solidFill>
              </a:rPr>
              <a:t>default.target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5. cat </a:t>
            </a:r>
            <a:r>
              <a:rPr lang="en-US" sz="2000" dirty="0" err="1" smtClean="0">
                <a:solidFill>
                  <a:schemeClr val="accent6"/>
                </a:solidFill>
              </a:rPr>
              <a:t>default.target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Overriding the default configurations happens in /</a:t>
            </a:r>
            <a:r>
              <a:rPr lang="en-US" sz="2000" dirty="0" err="1" smtClean="0">
                <a:solidFill>
                  <a:schemeClr val="accent6"/>
                </a:solidFill>
              </a:rPr>
              <a:t>etc</a:t>
            </a:r>
            <a:r>
              <a:rPr lang="en-US" sz="2000" dirty="0" smtClean="0">
                <a:solidFill>
                  <a:schemeClr val="accent6"/>
                </a:solidFill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</a:rPr>
              <a:t>systemd</a:t>
            </a:r>
            <a:r>
              <a:rPr lang="en-US" sz="2000" dirty="0" smtClean="0">
                <a:solidFill>
                  <a:schemeClr val="accent6"/>
                </a:solidFill>
              </a:rPr>
              <a:t>/system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You would rarely </a:t>
            </a:r>
            <a:r>
              <a:rPr lang="en-US" sz="2000" dirty="0" err="1" smtClean="0">
                <a:solidFill>
                  <a:schemeClr val="accent6"/>
                </a:solidFill>
              </a:rPr>
              <a:t>config</a:t>
            </a:r>
            <a:r>
              <a:rPr lang="en-US" sz="2000" dirty="0" smtClean="0">
                <a:solidFill>
                  <a:schemeClr val="accent6"/>
                </a:solidFill>
              </a:rPr>
              <a:t> your own unit, so do not focus too much on the units content, instead focus on controlling them.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2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79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      </vt:lpstr>
      <vt:lpstr>S systemd replaced ‘init’ as a more flexible way to load services.  Instead of runlevels, now we are working with targets. </vt:lpstr>
      <vt:lpstr>          Exercises:      1. systemctl –t help  The major benefit of working with system is that it provides a uniform interface to start unites. This insterface is defined in the unit file. The system unit files are in /usr/lib/systemd/system  Exercises: 1. SYSTEMDD=/usr/lib/systemd/system 2. cd $SYSTEMDD 3. pwd 4. file default.target 5. cat default.target  Overriding the default configurations happens in /etc/systemd/system  You would rarely config your own unit, so do not focus too much on the units content, instead focus on controlling them.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686</cp:revision>
  <dcterms:created xsi:type="dcterms:W3CDTF">2015-03-24T20:13:30Z</dcterms:created>
  <dcterms:modified xsi:type="dcterms:W3CDTF">2016-12-19T12:33:15Z</dcterms:modified>
</cp:coreProperties>
</file>