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7" r:id="rId5"/>
    <p:sldId id="259" r:id="rId6"/>
    <p:sldId id="264" r:id="rId7"/>
    <p:sldId id="262" r:id="rId8"/>
    <p:sldId id="261" r:id="rId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2" autoAdjust="0"/>
    <p:restoredTop sz="94660"/>
  </p:normalViewPr>
  <p:slideViewPr>
    <p:cSldViewPr>
      <p:cViewPr varScale="1">
        <p:scale>
          <a:sx n="72" d="100"/>
          <a:sy n="72" d="100"/>
        </p:scale>
        <p:origin x="72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6.12.2016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6.12.2016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6.12.2016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6.12.2016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0425"/>
            <a:ext cx="8001000" cy="41940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24200" y="838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Linux System Administration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Who am I ?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387600"/>
            <a:ext cx="2133601" cy="213360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06" y="2387600"/>
            <a:ext cx="2033588" cy="21336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387600"/>
            <a:ext cx="3086100" cy="21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5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Virtualization =&gt; Oracle Virtual box</a:t>
            </a: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Distribution =&gt; CentOS 7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971800"/>
            <a:ext cx="2438400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971800"/>
            <a:ext cx="4120593" cy="259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Shell, Different types of shell, Bash shell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16100"/>
            <a:ext cx="3733800" cy="49784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590800"/>
            <a:ext cx="2971800" cy="208184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429000" y="3810000"/>
            <a:ext cx="2362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Basic shell commands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pwd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=&gt; print working directory;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ls =&gt; list the content of a directory;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cat =&gt; print the content of a file;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touch =&gt; create new file;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cd =&gt; change directory;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echo =&gt; display some content 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Exercises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Print your current working directory.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Go to the root directory.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Create a file there.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Print it’s content.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List the content of the root directory.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Display the string ‘I am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gonna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become a solid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linux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admin’.</a:t>
            </a:r>
          </a:p>
        </p:txBody>
      </p:sp>
    </p:spTree>
    <p:extLst>
      <p:ext uri="{BB962C8B-B14F-4D97-AF65-F5344CB8AC3E}">
        <p14:creationId xmlns:p14="http://schemas.microsoft.com/office/powerpoint/2010/main" val="26923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6400"/>
            <a:ext cx="8229600" cy="152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Environment variables =&gt; set of dynamic named values that can affect how processes will behave on a computer.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env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=&gt; show all of them in the current shell;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Echo $ENVIRONMENT_VARIABLE_NAME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Eg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=&gt; echo $PWD; echo $HOME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Exercises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Print your PATH environment variable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Try to explain what do you think is its meaning ( Google search it of course ).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03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06437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VIM =&gt; command line universal text editor for Linux/Unix hosts.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64008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Exercises/Homework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Start and finish the ‘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vimtutor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’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49437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6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422" y="22098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68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196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PowerPoint Presentation</vt:lpstr>
      <vt:lpstr>Who am I ? </vt:lpstr>
      <vt:lpstr>Virtualization =&gt; Oracle Virtual box Distribution =&gt; CentOS 7</vt:lpstr>
      <vt:lpstr>Shell, Different types of shell, Bash shell</vt:lpstr>
      <vt:lpstr>Basic shell commands</vt:lpstr>
      <vt:lpstr>Environment variables =&gt; set of dynamic named values that can affect how processes will behave on a computer.</vt:lpstr>
      <vt:lpstr>VIM =&gt; command line universal text editor for Linux/Unix hosts.</vt:lpstr>
      <vt:lpstr>Въпроси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Belichev, Iliya</cp:lastModifiedBy>
  <cp:revision>46</cp:revision>
  <dcterms:created xsi:type="dcterms:W3CDTF">2015-03-24T20:13:30Z</dcterms:created>
  <dcterms:modified xsi:type="dcterms:W3CDTF">2016-12-06T12:30:15Z</dcterms:modified>
</cp:coreProperties>
</file>