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94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3" autoAdjust="0"/>
    <p:restoredTop sz="92239" autoAdjust="0"/>
  </p:normalViewPr>
  <p:slideViewPr>
    <p:cSldViewPr>
      <p:cViewPr>
        <p:scale>
          <a:sx n="93" d="100"/>
          <a:sy n="93" d="100"/>
        </p:scale>
        <p:origin x="1560" y="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 Bash shell script is simply an executable file composed of a list of commands.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Bash shell scripts are a good choice for tasks which can be accomplished mainly by calling other command-line utilities. If the task involves heavy data processing and manipulation, other languages such as Perl/Python will be better suited for the job.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first line of a Bash shell script begins with ‘#!’ (sharp-bang, </a:t>
            </a:r>
            <a:r>
              <a:rPr lang="en-US" sz="2000" dirty="0" err="1" smtClean="0">
                <a:solidFill>
                  <a:schemeClr val="accent6"/>
                </a:solidFill>
              </a:rPr>
              <a:t>sha</a:t>
            </a:r>
            <a:r>
              <a:rPr lang="en-US" sz="2000" dirty="0" smtClean="0">
                <a:solidFill>
                  <a:schemeClr val="accent6"/>
                </a:solidFill>
              </a:rPr>
              <a:t>-bang). It indicates that the file is an executable shell script and the command interpreter.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3505200"/>
            <a:ext cx="5156200" cy="29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After a Bash shell script is written, its file permissions and ownership need to be modified so that it is executable.  Once it is executable, it can be invoked by: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1.  entering its name on the command , if the directory where the script resides is inside the PATH </a:t>
            </a:r>
            <a:r>
              <a:rPr lang="en-US" sz="2700" dirty="0" err="1" smtClean="0">
                <a:solidFill>
                  <a:schemeClr val="accent6"/>
                </a:solidFill>
              </a:rPr>
              <a:t>env</a:t>
            </a:r>
            <a:r>
              <a:rPr lang="en-US" sz="2700" dirty="0" smtClean="0">
                <a:solidFill>
                  <a:schemeClr val="accent6"/>
                </a:solidFill>
              </a:rPr>
              <a:t> variable.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2. entering the full destination to it.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A number of character or words have special meanings to the Bash shell in specific context!!!</a:t>
            </a: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#</a:t>
            </a:r>
            <a:r>
              <a:rPr lang="en-US" sz="2200" dirty="0" smtClean="0">
                <a:solidFill>
                  <a:schemeClr val="accent6"/>
                </a:solidFill>
              </a:rPr>
              <a:t> is interpreted by bash as the beginning of a comment and is therefore ignored, along with everything following it.  The meanings of special characters or words can be disabled through the use of escape character, 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, single quotes(</a:t>
            </a:r>
            <a:r>
              <a:rPr lang="en-US" sz="2200" dirty="0" smtClean="0">
                <a:solidFill>
                  <a:schemeClr val="bg1"/>
                </a:solidFill>
              </a:rPr>
              <a:t>‘’</a:t>
            </a:r>
            <a:r>
              <a:rPr lang="en-US" sz="2200" dirty="0" smtClean="0">
                <a:solidFill>
                  <a:schemeClr val="accent6"/>
                </a:solidFill>
              </a:rPr>
              <a:t>) or double quotes(</a:t>
            </a:r>
            <a:r>
              <a:rPr lang="en-US" sz="2200" dirty="0" smtClean="0">
                <a:solidFill>
                  <a:schemeClr val="bg1"/>
                </a:solidFill>
              </a:rPr>
              <a:t>“”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removes the special meaning for the single character immediately following it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not.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Write a simple bash script, displaying  the last </a:t>
            </a:r>
            <a:r>
              <a:rPr lang="en-US" sz="2200" smtClean="0">
                <a:solidFill>
                  <a:schemeClr val="accent6"/>
                </a:solidFill>
              </a:rPr>
              <a:t>two values.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character,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, only removes the special meaning of a single character. When more than one character in a text needs to be escaped, users can either use the escape character multiple times or employ single quotes </a:t>
            </a:r>
            <a:r>
              <a:rPr lang="en-US" sz="2200" dirty="0" smtClean="0">
                <a:solidFill>
                  <a:schemeClr val="bg2"/>
                </a:solidFill>
              </a:rPr>
              <a:t>‘  ’</a:t>
            </a:r>
            <a:r>
              <a:rPr lang="en-US" sz="2200" dirty="0" smtClean="0">
                <a:solidFill>
                  <a:schemeClr val="accent6"/>
                </a:solidFill>
              </a:rPr>
              <a:t>. Single quotes preserve the literal meaning of all characters they enclose.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‘#not a comment #’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While single quotes preserve the literal value of all characters they enclose, double quotes differ in that they do not preserve the literal value of the dollar sign(</a:t>
            </a:r>
            <a:r>
              <a:rPr lang="en-US" sz="2200" dirty="0" smtClean="0">
                <a:solidFill>
                  <a:schemeClr val="bg1"/>
                </a:solidFill>
              </a:rPr>
              <a:t>$</a:t>
            </a:r>
            <a:r>
              <a:rPr lang="en-US" sz="2200" dirty="0" smtClean="0">
                <a:solidFill>
                  <a:schemeClr val="accent6"/>
                </a:solidFill>
              </a:rPr>
              <a:t>), the back-ticks(</a:t>
            </a:r>
            <a:r>
              <a:rPr lang="en-US" sz="2200" dirty="0" smtClean="0">
                <a:solidFill>
                  <a:schemeClr val="bg1"/>
                </a:solidFill>
              </a:rPr>
              <a:t>` `</a:t>
            </a:r>
            <a:r>
              <a:rPr lang="en-US" sz="2200" dirty="0" smtClean="0">
                <a:solidFill>
                  <a:schemeClr val="accent6"/>
                </a:solidFill>
              </a:rPr>
              <a:t>), and the backslash(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‘$HOME’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’`</a:t>
            </a:r>
            <a:r>
              <a:rPr lang="en-US" sz="2200" dirty="0" err="1" smtClean="0">
                <a:solidFill>
                  <a:schemeClr val="bg1"/>
                </a:solidFill>
              </a:rPr>
              <a:t>pwd</a:t>
            </a:r>
            <a:r>
              <a:rPr lang="en-US" sz="2200" dirty="0" smtClean="0">
                <a:solidFill>
                  <a:schemeClr val="bg1"/>
                </a:solidFill>
              </a:rPr>
              <a:t>`’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“$HOME”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“`</a:t>
            </a:r>
            <a:r>
              <a:rPr lang="en-US" sz="2200" dirty="0" err="1" smtClean="0">
                <a:solidFill>
                  <a:schemeClr val="bg1"/>
                </a:solidFill>
              </a:rPr>
              <a:t>pwd</a:t>
            </a:r>
            <a:r>
              <a:rPr lang="en-US" sz="2200" dirty="0" smtClean="0">
                <a:solidFill>
                  <a:schemeClr val="bg1"/>
                </a:solidFill>
              </a:rPr>
              <a:t>`”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As the complexity of a shell script increases, it is often helpful to make use of variables. A variable serves as a container, within which a script can store data in memory.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VARIABLENAME=value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Variable names are typically uppercase letters.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COUNT=40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Two common types of data stored in variables are integer values and string. It is good practice to quote string values, since the space character is interpreted by B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ash as a word separator.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NAME=John Doe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NAME=“John Doe”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686800" y="5105400"/>
            <a:ext cx="1905000" cy="1020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</Words>
  <Application>Microsoft Macintosh PowerPoint</Application>
  <PresentationFormat>On-screen Show (4:3)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                A Bash shell script is simply an executable file composed of a list of commands.  Bash shell scripts are a good choice for tasks which can be accomplished mainly by calling other command-line utilities. If the task involves heavy data processing and manipulation, other languages such as Perl/Python will be better suited for the job.  The first line of a Bash shell script begins with ‘#!’ (sharp-bang, sha-bang). It indicates that the file is an executable shell script and the command interpreter.   </vt:lpstr>
      <vt:lpstr>                          After a Bash shell script is written, its file permissions and ownership need to be modified so that it is executable.  Once it is executable, it can be invoked by:  1.  entering its name on the command , if the directory where the script resides is inside the PATH env variable. 2. entering the full destination to it.  A number of character or words have special meanings to the Bash shell in specific context!!!       </vt:lpstr>
      <vt:lpstr>                          # is interpreted by bash as the beginning of a comment and is therefore ignored, along with everything following it.  The meanings of special characters or words can be disabled through the use of escape character, \ , single quotes(‘’) or double quotes(“”).  The escape character \ removes the special meaning for the single character immediately following it  echo # not a comment echo \# not. a comment  Exercises: 1. Write a simple bash script, displaying  the last two values.     </vt:lpstr>
      <vt:lpstr>                          The escape character, \, only removes the special meaning of a single character. When more than one character in a text needs to be escaped, users can either use the escape character multiple times or employ single quotes ‘  ’. Single quotes preserve the literal meaning of all characters they enclose.  echo \# not a comment echo ‘#not a comment #’  While single quotes preserve the literal value of all characters they enclose, double quotes differ in that they do not preserve the literal value of the dollar sign($), the back-ticks(` `), and the backslash(\).  echo ‘$HOME’ echo ’`pwd`’ echo “$HOME” echo “`pwd`”     </vt:lpstr>
      <vt:lpstr>           As the complexity of a shell script increases, it is often helpful to make use of variables. A variable serves as a container, within which a script can store data in memory.  VARIABLENAME=value  Variable names are typically uppercase letters. COUNT=40  Two common types of data stored in variables are integer values and string. It is good practice to quote string values, since the space character is interpreted by B ash as a word separator.  NAME=John Doe NAME=“John Doe”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879</cp:revision>
  <dcterms:created xsi:type="dcterms:W3CDTF">2015-03-24T20:13:30Z</dcterms:created>
  <dcterms:modified xsi:type="dcterms:W3CDTF">2017-04-06T10:53:29Z</dcterms:modified>
</cp:coreProperties>
</file>