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76" r:id="rId3"/>
    <p:sldId id="274" r:id="rId4"/>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ext uri="{19B8F6BF-5375-455C-9EA6-DF929625EA0E}">
        <p15:presenceInfo xmlns:p15="http://schemas.microsoft.com/office/powerpoint/2012/main" userId="S-1-5-21-1957994488-842925246-40105171-1920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2263" autoAdjust="0"/>
  </p:normalViewPr>
  <p:slideViewPr>
    <p:cSldViewPr>
      <p:cViewPr>
        <p:scale>
          <a:sx n="125" d="100"/>
          <a:sy n="125" d="100"/>
        </p:scale>
        <p:origin x="-12"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12/13/2016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3</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13.12.2016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13.12.2016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13.12.2016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13.12.2016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13.12.2016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13.12.2016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13.12.2016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13.12.2016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 is ‘yum’.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Linux is provided in the RPM format(Red Hat Package Manager). This is a specific format used to archive the package and provide package metadata as well.</a:t>
            </a:r>
            <a:r>
              <a:rPr lang="en-US" sz="3100" dirty="0" smtClean="0">
                <a:solidFill>
                  <a:schemeClr val="accent6"/>
                </a:solidFill>
              </a:rPr>
              <a:t>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Red Hat Enterprise Linux repositories are provided through Red Hat Network. After registering with RHN, you can install software packages that are verified by Red Hat automatically. If you are using CentOS, you get access to the CentOS repositories. If you choose to install Red Hat Enterprise Linux without a registration key, it cannot get in touch with the RHN repositories, and you end up with no repositories at all.</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man ‘yum’</a:t>
            </a:r>
            <a:br>
              <a:rPr lang="en-US" sz="2200" dirty="0" smtClean="0">
                <a:solidFill>
                  <a:schemeClr val="accent6"/>
                </a:solidFill>
              </a:rPr>
            </a:br>
            <a:r>
              <a:rPr lang="en-US" sz="2200" dirty="0" smtClean="0">
                <a:solidFill>
                  <a:schemeClr val="accent6"/>
                </a:solidFill>
              </a:rPr>
              <a:t>2. man ‘rpm’</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.repo.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2096</TotalTime>
  <Words>4</Words>
  <Application>Microsoft Office PowerPoint</Application>
  <PresentationFormat>On-screen Show (4:3)</PresentationFormat>
  <Paragraphs>6</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                     The default utility used to manage software packages on Red Hat Enterprise Linux distribution is ‘yum’.  Yum is designed to work with repositories, which are online depots of available software packages.  https://fedoraproject.org/wiki/EPEL  Software on Red Hat Enterprise Linux is provided in the RPM format(Red Hat Package Manager). This is a specific format used to archive the package and provide package metadata as well.                 </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are using CentOS, you get access to the CentOS repositories. If you choose to install Red Hat Enterprise Linux without a registration key, it cannot get in touch with the RHN repositories, and you end up with no repositories at all.  Exercises: 1. man ‘yum’ 2. man ‘rpm’</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618</cp:revision>
  <dcterms:created xsi:type="dcterms:W3CDTF">2015-03-24T20:13:30Z</dcterms:created>
  <dcterms:modified xsi:type="dcterms:W3CDTF">2016-12-13T13:42:35Z</dcterms:modified>
</cp:coreProperties>
</file>