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94" r:id="rId3"/>
    <p:sldId id="295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3" autoAdjust="0"/>
    <p:restoredTop sz="92239" autoAdjust="0"/>
  </p:normalViewPr>
  <p:slideViewPr>
    <p:cSldViewPr>
      <p:cViewPr>
        <p:scale>
          <a:sx n="93" d="100"/>
          <a:sy n="93" d="100"/>
        </p:scale>
        <p:origin x="156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 Bash shell script is simply an executable file composed of a list of commands.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Bash shell scripts are a good choice for tasks which can be accomplished mainly by calling other command-line utilities. If the task involves heavy data processing and manipulation, other languages such as Perl/Python will be better suited for the job.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first line of a Bash shell script begins with ‘#!’ (sharp-bang, </a:t>
            </a:r>
            <a:r>
              <a:rPr lang="en-US" sz="2000" dirty="0" err="1" smtClean="0">
                <a:solidFill>
                  <a:schemeClr val="accent6"/>
                </a:solidFill>
              </a:rPr>
              <a:t>sha</a:t>
            </a:r>
            <a:r>
              <a:rPr lang="en-US" sz="2000" dirty="0" smtClean="0">
                <a:solidFill>
                  <a:schemeClr val="accent6"/>
                </a:solidFill>
              </a:rPr>
              <a:t>-bang). It indicates that the file is an executable shell script and the command interpreter.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3505200"/>
            <a:ext cx="5156200" cy="29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After a Bash shell script is written, its file permissions and ownership need to be modified so that it is executable.  Once it is executable, it can be invoked by: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1.  entering its name on the command , if the directory where the script resides is inside the PATH </a:t>
            </a:r>
            <a:r>
              <a:rPr lang="en-US" sz="2700" dirty="0" err="1" smtClean="0">
                <a:solidFill>
                  <a:schemeClr val="accent6"/>
                </a:solidFill>
              </a:rPr>
              <a:t>env</a:t>
            </a:r>
            <a:r>
              <a:rPr lang="en-US" sz="2700" dirty="0" smtClean="0">
                <a:solidFill>
                  <a:schemeClr val="accent6"/>
                </a:solidFill>
              </a:rPr>
              <a:t> variable.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2. entering the full destination to it.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A number of character or words have special meanings to the Bash shell in specific context!!!</a:t>
            </a:r>
            <a:r>
              <a:rPr lang="en-US" sz="3600" dirty="0">
                <a:solidFill>
                  <a:srgbClr val="FF0000"/>
                </a:solidFill>
              </a:rPr>
              <a:t/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#</a:t>
            </a:r>
            <a:r>
              <a:rPr lang="en-US" sz="2200" dirty="0" smtClean="0">
                <a:solidFill>
                  <a:schemeClr val="accent6"/>
                </a:solidFill>
              </a:rPr>
              <a:t> is interpreted by bash as the beginning of a comment and is therefore ignored, along with everything following it.  The meanings of special characters or words can be disabled through the use of escape character, </a:t>
            </a:r>
            <a:r>
              <a:rPr lang="en-US" sz="2200" dirty="0" smtClean="0">
                <a:solidFill>
                  <a:schemeClr val="bg1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, single quotes(</a:t>
            </a:r>
            <a:r>
              <a:rPr lang="en-US" sz="2200" dirty="0" smtClean="0">
                <a:solidFill>
                  <a:schemeClr val="bg1"/>
                </a:solidFill>
              </a:rPr>
              <a:t>‘’</a:t>
            </a:r>
            <a:r>
              <a:rPr lang="en-US" sz="2200" dirty="0" smtClean="0">
                <a:solidFill>
                  <a:schemeClr val="accent6"/>
                </a:solidFill>
              </a:rPr>
              <a:t>) or double quotes(</a:t>
            </a:r>
            <a:r>
              <a:rPr lang="en-US" sz="2200" dirty="0" smtClean="0">
                <a:solidFill>
                  <a:schemeClr val="bg1"/>
                </a:solidFill>
              </a:rPr>
              <a:t>“”</a:t>
            </a:r>
            <a:r>
              <a:rPr lang="en-US" sz="2200" dirty="0" smtClean="0">
                <a:solidFill>
                  <a:schemeClr val="accent6"/>
                </a:solidFill>
              </a:rPr>
              <a:t>).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escape character </a:t>
            </a:r>
            <a:r>
              <a:rPr lang="en-US" sz="2200" dirty="0" smtClean="0">
                <a:solidFill>
                  <a:schemeClr val="bg2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removes the special meaning for the single character immediately following it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# not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\# not.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Write a simple bash script, displaying “</a:t>
            </a:r>
            <a:r>
              <a:rPr lang="en-US" sz="2200" dirty="0" smtClean="0">
                <a:solidFill>
                  <a:schemeClr val="bg2"/>
                </a:solidFill>
              </a:rPr>
              <a:t>I am a </a:t>
            </a:r>
            <a:r>
              <a:rPr lang="en-US" sz="2200" dirty="0" err="1" smtClean="0">
                <a:solidFill>
                  <a:schemeClr val="bg2"/>
                </a:solidFill>
              </a:rPr>
              <a:t>s#x</a:t>
            </a:r>
            <a:r>
              <a:rPr lang="en-US" sz="2200" dirty="0" smtClean="0">
                <a:solidFill>
                  <a:schemeClr val="bg2"/>
                </a:solidFill>
              </a:rPr>
              <a:t> machine</a:t>
            </a:r>
            <a:r>
              <a:rPr lang="en-US" sz="2200" dirty="0" smtClean="0">
                <a:solidFill>
                  <a:schemeClr val="accent6"/>
                </a:solidFill>
              </a:rPr>
              <a:t>”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0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0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                A Bash shell script is simply an executable file composed of a list of commands.  Bash shell scripts are a good choice for tasks which can be accomplished mainly by calling other command-line utilities. If the task involves heavy data processing and manipulation, other languages such as Perl/Python will be better suited for the job.  The first line of a Bash shell script begins with ‘#!’ (sharp-bang, sha-bang). It indicates that the file is an executable shell script and the command interpreter.   </vt:lpstr>
      <vt:lpstr>                          After a Bash shell script is written, its file permissions and ownership need to be modified so that it is executable.  Once it is executable, it can be invoked by:  1.  entering its name on the command , if the directory where the script resides is inside the PATH env variable. 2. entering the full destination to it.  A number of character or words have special meanings to the Bash shell in specific context!!!       </vt:lpstr>
      <vt:lpstr>                          # is interpreted by bash as the beginning of a comment and is therefore ignored, along with everything following it.  The meanings of special characters or words can be disabled through the use of escape character, \ , single quotes(‘’) or double quotes(“”).  The escape character \ removes the special meaning for the single character immediately following it  echo # not a comment echo \# not. a comment  Exercises: 1. Write a simple bash script, displaying “I am a s#x machine”    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871</cp:revision>
  <dcterms:created xsi:type="dcterms:W3CDTF">2015-03-24T20:13:30Z</dcterms:created>
  <dcterms:modified xsi:type="dcterms:W3CDTF">2017-04-06T08:50:14Z</dcterms:modified>
</cp:coreProperties>
</file>