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92193" autoAdjust="0"/>
  </p:normalViewPr>
  <p:slideViewPr>
    <p:cSldViewPr>
      <p:cViewPr>
        <p:scale>
          <a:sx n="86" d="100"/>
          <a:sy n="86" d="100"/>
        </p:scale>
        <p:origin x="504" y="16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 Bash shell script is simply an executable file composed of a list of commands.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Bash shell scripts are a good choice for tasks which can be accomplished mainly by calling other command-line utilities. If </a:t>
            </a:r>
            <a:r>
              <a:rPr lang="en-US" sz="2000" dirty="0" smtClean="0">
                <a:solidFill>
                  <a:schemeClr val="accent6"/>
                </a:solidFill>
              </a:rPr>
              <a:t>suited </a:t>
            </a:r>
            <a:r>
              <a:rPr lang="en-US" sz="2000" dirty="0" smtClean="0">
                <a:solidFill>
                  <a:schemeClr val="accent6"/>
                </a:solidFill>
              </a:rPr>
              <a:t>for the job.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 task involves heavy data processing and manipulation, other languages such as Perl/Python will be better 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first line of a Bash shell script begins with ‘#!’ (sharp-bang, </a:t>
            </a:r>
            <a:r>
              <a:rPr lang="en-US" sz="2000" dirty="0" err="1" smtClean="0">
                <a:solidFill>
                  <a:schemeClr val="accent6"/>
                </a:solidFill>
              </a:rPr>
              <a:t>sha</a:t>
            </a:r>
            <a:r>
              <a:rPr lang="en-US" sz="2000" dirty="0" smtClean="0">
                <a:solidFill>
                  <a:schemeClr val="accent6"/>
                </a:solidFill>
              </a:rPr>
              <a:t>-bang). It indicates that the file is an executable shell script and the command interpreter.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3505200"/>
            <a:ext cx="5156200" cy="29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/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Every command returns an exit status, commonly referred to as return status/exit code. A successful command exits with an exit status of  0.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Upon completion, a command’s exit status is passed to the parent process and stored in the ? Variable. Therefore, the exit status of an executed command can be retrieved by displaying the value of $?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/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Exercises: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1. ls /</a:t>
            </a:r>
            <a:r>
              <a:rPr lang="en-US" sz="1600" dirty="0" err="1" smtClean="0">
                <a:solidFill>
                  <a:schemeClr val="bg1"/>
                </a:solidFill>
              </a:rPr>
              <a:t>etc</a:t>
            </a:r>
            <a:r>
              <a:rPr lang="en-US" sz="1600" dirty="0" smtClean="0">
                <a:solidFill>
                  <a:schemeClr val="bg1"/>
                </a:solidFill>
              </a:rPr>
              <a:t>/hosts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2. echo $?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3. ls /</a:t>
            </a:r>
            <a:r>
              <a:rPr lang="en-US" sz="1600" dirty="0" err="1" smtClean="0">
                <a:solidFill>
                  <a:schemeClr val="bg1"/>
                </a:solidFill>
              </a:rPr>
              <a:t>etc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</a:rPr>
              <a:t>nofile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4. echo$?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</a:t>
            </a:r>
            <a:r>
              <a:rPr lang="en-US" sz="1600" dirty="0" smtClean="0">
                <a:solidFill>
                  <a:schemeClr val="accent6"/>
                </a:solidFill>
              </a:rPr>
              <a:t> ’</a:t>
            </a:r>
            <a:r>
              <a:rPr lang="en-US" sz="1600" dirty="0" smtClean="0">
                <a:solidFill>
                  <a:schemeClr val="bg1"/>
                </a:solidFill>
              </a:rPr>
              <a:t>exit</a:t>
            </a:r>
            <a:r>
              <a:rPr lang="en-US" sz="1600" dirty="0" smtClean="0">
                <a:solidFill>
                  <a:schemeClr val="accent6"/>
                </a:solidFill>
              </a:rPr>
              <a:t>’ </a:t>
            </a:r>
            <a:r>
              <a:rPr lang="en-US" sz="2000" dirty="0" smtClean="0">
                <a:solidFill>
                  <a:schemeClr val="accent6"/>
                </a:solidFill>
              </a:rPr>
              <a:t>command can be executed with an optional integer argument between 0 and 255.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Exercises: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#!/bin/bash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echo “Hello, World!”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exit 0</a:t>
            </a: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>
                <a:solidFill>
                  <a:schemeClr val="accent6"/>
                </a:solidFill>
              </a:rPr>
              <a:t>Integer</a:t>
            </a:r>
            <a:r>
              <a:rPr lang="en-US" dirty="0" smtClean="0">
                <a:solidFill>
                  <a:schemeClr val="accent6"/>
                </a:solidFill>
              </a:rPr>
              <a:t>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78195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“$b”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not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ne</a:t>
                      </a:r>
                      <a:r>
                        <a:rPr lang="en-US" baseline="0" dirty="0" smtClean="0"/>
                        <a:t> “$b”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err="1" smtClean="0"/>
                        <a:t>gt</a:t>
                      </a:r>
                      <a:r>
                        <a:rPr lang="en-US" baseline="0" dirty="0" smtClean="0"/>
                        <a:t> “$b”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greater than or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err="1" smtClean="0"/>
                        <a:t>ge</a:t>
                      </a:r>
                      <a:r>
                        <a:rPr lang="en-US" dirty="0" smtClean="0"/>
                        <a:t> “$b”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“$b”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less than or </a:t>
                      </a:r>
                      <a:r>
                        <a:rPr lang="en-US" baseline="0" dirty="0" err="1" smtClean="0"/>
                        <a:t>erqual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le “$b”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6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>
                <a:solidFill>
                  <a:schemeClr val="accent6"/>
                </a:solidFill>
              </a:rPr>
              <a:t>String</a:t>
            </a:r>
            <a:r>
              <a:rPr lang="en-US" dirty="0" smtClean="0">
                <a:solidFill>
                  <a:schemeClr val="accent6"/>
                </a:solidFill>
              </a:rPr>
              <a:t>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025530"/>
              </p:ext>
            </p:extLst>
          </p:nvPr>
        </p:nvGraphicFramePr>
        <p:xfrm>
          <a:off x="457200" y="1417636"/>
          <a:ext cx="8229600" cy="1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648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16481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 = “$b” ]</a:t>
                      </a:r>
                      <a:endParaRPr lang="en-US" dirty="0"/>
                    </a:p>
                  </a:txBody>
                  <a:tcPr/>
                </a:tc>
              </a:tr>
              <a:tr h="416481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 ==</a:t>
                      </a:r>
                      <a:r>
                        <a:rPr lang="en-US" baseline="0" dirty="0" smtClean="0"/>
                        <a:t> “$b”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416481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not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“$a”</a:t>
                      </a:r>
                      <a:r>
                        <a:rPr lang="en-US" baseline="0" dirty="0" smtClean="0"/>
                        <a:t> != “$b”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38100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Examples: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[ 1 </a:t>
            </a:r>
            <a:r>
              <a:rPr lang="en-US" dirty="0" err="1" smtClean="0">
                <a:solidFill>
                  <a:schemeClr val="accent6"/>
                </a:solidFill>
              </a:rPr>
              <a:t>eq</a:t>
            </a:r>
            <a:r>
              <a:rPr lang="en-US" dirty="0" smtClean="0">
                <a:solidFill>
                  <a:schemeClr val="accent6"/>
                </a:solidFill>
              </a:rPr>
              <a:t> 1]; echo $?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[ 8 </a:t>
            </a:r>
            <a:r>
              <a:rPr lang="en-US" dirty="0" err="1" smtClean="0">
                <a:solidFill>
                  <a:schemeClr val="accent6"/>
                </a:solidFill>
              </a:rPr>
              <a:t>gt</a:t>
            </a:r>
            <a:r>
              <a:rPr lang="en-US" dirty="0" smtClean="0">
                <a:solidFill>
                  <a:schemeClr val="accent6"/>
                </a:solidFill>
              </a:rPr>
              <a:t> 2]; echo $?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[ </a:t>
            </a:r>
            <a:r>
              <a:rPr lang="en-US" dirty="0" err="1" smtClean="0">
                <a:solidFill>
                  <a:schemeClr val="accent6"/>
                </a:solidFill>
              </a:rPr>
              <a:t>abc</a:t>
            </a:r>
            <a:r>
              <a:rPr lang="en-US" dirty="0" smtClean="0">
                <a:solidFill>
                  <a:schemeClr val="accent6"/>
                </a:solidFill>
              </a:rPr>
              <a:t> = </a:t>
            </a:r>
            <a:r>
              <a:rPr lang="en-US" dirty="0" err="1" smtClean="0">
                <a:solidFill>
                  <a:schemeClr val="accent6"/>
                </a:solidFill>
              </a:rPr>
              <a:t>abc</a:t>
            </a:r>
            <a:r>
              <a:rPr lang="en-US" dirty="0" smtClean="0">
                <a:solidFill>
                  <a:schemeClr val="accent6"/>
                </a:solidFill>
              </a:rPr>
              <a:t> ]; echo $?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Write a bash script that takes 2 numbers and compares them, use if else statements, google them.</a:t>
            </a:r>
          </a:p>
        </p:txBody>
      </p:sp>
    </p:spTree>
    <p:extLst>
      <p:ext uri="{BB962C8B-B14F-4D97-AF65-F5344CB8AC3E}">
        <p14:creationId xmlns:p14="http://schemas.microsoft.com/office/powerpoint/2010/main" val="160774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Functions, grouping a logical piece of code together.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#!/bin/bash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function greet {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	echo “hello”</a:t>
            </a: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}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greet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Homework:</a:t>
            </a: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1. Write a script, that takes directory addresses as </a:t>
            </a:r>
            <a:r>
              <a:rPr lang="en-US" sz="2200" dirty="0" err="1" smtClean="0">
                <a:solidFill>
                  <a:schemeClr val="bg1"/>
                </a:solidFill>
              </a:rPr>
              <a:t>hist</a:t>
            </a:r>
            <a:r>
              <a:rPr lang="en-US" sz="2200" dirty="0" smtClean="0">
                <a:solidFill>
                  <a:schemeClr val="bg1"/>
                </a:solidFill>
              </a:rPr>
              <a:t> first and second argument and checks whether they exist.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2. Encapsulate the above in a function.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3. Call </a:t>
            </a:r>
            <a:r>
              <a:rPr lang="en-US" sz="2200" smtClean="0">
                <a:solidFill>
                  <a:schemeClr val="bg1"/>
                </a:solidFill>
              </a:rPr>
              <a:t>the function.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0" y="4876800"/>
            <a:ext cx="1371600" cy="1249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After a Bash shell script is written, its file permissions and ownership need to be modified so that it is executable.  Once it is executable, it can be invoked by: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1.  entering its name on the command , if the directory where the script resides is inside the PATH </a:t>
            </a:r>
            <a:r>
              <a:rPr lang="en-US" sz="2700" dirty="0" err="1" smtClean="0">
                <a:solidFill>
                  <a:schemeClr val="accent6"/>
                </a:solidFill>
              </a:rPr>
              <a:t>env</a:t>
            </a:r>
            <a:r>
              <a:rPr lang="en-US" sz="2700" dirty="0" smtClean="0">
                <a:solidFill>
                  <a:schemeClr val="accent6"/>
                </a:solidFill>
              </a:rPr>
              <a:t> variable.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2. entering the full destination to it.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A number of character or words have special meanings to the Bash shell in specific context!!!</a:t>
            </a: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#</a:t>
            </a:r>
            <a:r>
              <a:rPr lang="en-US" sz="2200" dirty="0" smtClean="0">
                <a:solidFill>
                  <a:schemeClr val="accent6"/>
                </a:solidFill>
              </a:rPr>
              <a:t> is interpreted by bash as the beginning of a comment and is therefore ignored, along with everything following it.  The meanings of special characters or words can be disabled through the use of escape character, 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, single quotes(</a:t>
            </a:r>
            <a:r>
              <a:rPr lang="en-US" sz="2200" dirty="0" smtClean="0">
                <a:solidFill>
                  <a:schemeClr val="bg1"/>
                </a:solidFill>
              </a:rPr>
              <a:t>‘’</a:t>
            </a:r>
            <a:r>
              <a:rPr lang="en-US" sz="2200" dirty="0" smtClean="0">
                <a:solidFill>
                  <a:schemeClr val="accent6"/>
                </a:solidFill>
              </a:rPr>
              <a:t>) or double quotes(</a:t>
            </a:r>
            <a:r>
              <a:rPr lang="en-US" sz="2200" dirty="0" smtClean="0">
                <a:solidFill>
                  <a:schemeClr val="bg1"/>
                </a:solidFill>
              </a:rPr>
              <a:t>“”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removes the special meaning for the single character immediately following it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not.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Write a simple bash script, displaying  the last two values.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character,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, only removes the special meaning of a single character. When more than one character in a text needs to be escaped, users can either use the escape character multiple times or employ single quotes </a:t>
            </a:r>
            <a:r>
              <a:rPr lang="en-US" sz="2200" dirty="0" smtClean="0">
                <a:solidFill>
                  <a:schemeClr val="bg2"/>
                </a:solidFill>
              </a:rPr>
              <a:t>‘  ’</a:t>
            </a:r>
            <a:r>
              <a:rPr lang="en-US" sz="2200" dirty="0" smtClean="0">
                <a:solidFill>
                  <a:schemeClr val="accent6"/>
                </a:solidFill>
              </a:rPr>
              <a:t>. Single quotes preserve the literal meaning of all characters they enclose.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‘#not a comment #’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While single quotes preserve the literal value of all characters they enclose, double quotes differ in that they do not preserve the literal value of the dollar sign(</a:t>
            </a:r>
            <a:r>
              <a:rPr lang="en-US" sz="2200" dirty="0" smtClean="0">
                <a:solidFill>
                  <a:schemeClr val="bg1"/>
                </a:solidFill>
              </a:rPr>
              <a:t>$</a:t>
            </a:r>
            <a:r>
              <a:rPr lang="en-US" sz="2200" dirty="0" smtClean="0">
                <a:solidFill>
                  <a:schemeClr val="accent6"/>
                </a:solidFill>
              </a:rPr>
              <a:t>), the back-ticks(</a:t>
            </a:r>
            <a:r>
              <a:rPr lang="en-US" sz="2200" dirty="0" smtClean="0">
                <a:solidFill>
                  <a:schemeClr val="bg1"/>
                </a:solidFill>
              </a:rPr>
              <a:t>` `</a:t>
            </a:r>
            <a:r>
              <a:rPr lang="en-US" sz="2200" dirty="0" smtClean="0">
                <a:solidFill>
                  <a:schemeClr val="accent6"/>
                </a:solidFill>
              </a:rPr>
              <a:t>), and the backslash(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‘$HOME’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’`</a:t>
            </a:r>
            <a:r>
              <a:rPr lang="en-US" sz="2200" dirty="0" err="1" smtClean="0">
                <a:solidFill>
                  <a:schemeClr val="bg1"/>
                </a:solidFill>
              </a:rPr>
              <a:t>pwd</a:t>
            </a:r>
            <a:r>
              <a:rPr lang="en-US" sz="2200" dirty="0" smtClean="0">
                <a:solidFill>
                  <a:schemeClr val="bg1"/>
                </a:solidFill>
              </a:rPr>
              <a:t>`’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“$HOME”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“`</a:t>
            </a:r>
            <a:r>
              <a:rPr lang="en-US" sz="2200" dirty="0" err="1" smtClean="0">
                <a:solidFill>
                  <a:schemeClr val="bg1"/>
                </a:solidFill>
              </a:rPr>
              <a:t>pwd</a:t>
            </a:r>
            <a:r>
              <a:rPr lang="en-US" sz="2200" dirty="0" smtClean="0">
                <a:solidFill>
                  <a:schemeClr val="bg1"/>
                </a:solidFill>
              </a:rPr>
              <a:t>`”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As the complexity of a shell script increases, it is often helpful to make use of variables. A variable serves as a container, within which a script can store data in memory.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VARIABLENAME=value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Variable names are typically uppercase letters.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COUNT=40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Two common types of data stored in variables are integer values and string. It is good practice to quote string values, since the space character is interpreted by B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ash as a word separator.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NAME=John Doe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NAME=“John Doe”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0546080" y="5867400"/>
            <a:ext cx="45719" cy="258763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err="1" smtClean="0"/>
              <a:t>E</a:t>
            </a:r>
            <a:r>
              <a:rPr lang="en-US" sz="2200" dirty="0" err="1" smtClean="0">
                <a:solidFill>
                  <a:schemeClr val="accent6"/>
                </a:solidFill>
              </a:rPr>
              <a:t>Expanding</a:t>
            </a:r>
            <a:r>
              <a:rPr lang="en-US" sz="2200" dirty="0" smtClean="0">
                <a:solidFill>
                  <a:schemeClr val="accent6"/>
                </a:solidFill>
              </a:rPr>
              <a:t> variable values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value of a variable can be recalled through a process known as variable expansion by preceding the variable name with a dollar sign.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FIRST=</a:t>
            </a:r>
            <a:r>
              <a:rPr lang="en-US" sz="2200" dirty="0" err="1" smtClean="0">
                <a:solidFill>
                  <a:schemeClr val="bg1"/>
                </a:solidFill>
              </a:rPr>
              <a:t>Mecho</a:t>
            </a: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SECOND=</a:t>
            </a:r>
            <a:r>
              <a:rPr lang="en-US" sz="2200" dirty="0" err="1" smtClean="0">
                <a:solidFill>
                  <a:schemeClr val="bg1"/>
                </a:solidFill>
              </a:rPr>
              <a:t>Puh</a:t>
            </a: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“$FIRST $SECOND”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Command substitution, like expanding variable, but for command 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</a:t>
            </a: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/>
            </a:r>
            <a:br>
              <a:rPr lang="en-US" sz="2200" dirty="0" smtClean="0">
                <a:solidFill>
                  <a:schemeClr val="accent6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echo “Current time: $(date)”</a:t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err="1" smtClean="0">
                <a:solidFill>
                  <a:schemeClr val="accent6"/>
                </a:solidFill>
                <a:sym typeface="Wingdings"/>
              </a:rPr>
              <a:t>Arithmethic</a:t>
            </a: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> expansion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echo $[1+1] </a:t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>Space characters are allowed in arithmetic expansion</a:t>
            </a:r>
            <a:r>
              <a:rPr lang="en-US" sz="2400" dirty="0" smtClean="0">
                <a:solidFill>
                  <a:schemeClr val="bg1"/>
                </a:solidFill>
                <a:sym typeface="Wingdings"/>
              </a:rPr>
              <a:t/>
            </a:r>
            <a:br>
              <a:rPr lang="en-US" sz="2400" dirty="0" smtClean="0">
                <a:solidFill>
                  <a:schemeClr val="bg1"/>
                </a:solidFill>
                <a:sym typeface="Wingdings"/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5562600"/>
            <a:ext cx="2209800" cy="5635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Iiii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6"/>
                </a:solidFill>
              </a:rPr>
              <a:t>Iterating with the for loop =&gt; execution an action multiple times.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/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/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for &lt;VARIABLE&gt; in &lt;LIST&gt;; do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&lt;COMMAND&gt;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mr-IN" sz="2400" dirty="0" smtClean="0">
                <a:solidFill>
                  <a:schemeClr val="bg1"/>
                </a:solidFill>
              </a:rPr>
              <a:t>…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DONE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Iterating all over the content in a directory.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 in $( ls ); do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echo item: $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done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Ite</a:t>
            </a:r>
            <a:r>
              <a:rPr lang="en-US" sz="2400" dirty="0" smtClean="0"/>
              <a:t>=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5562600"/>
            <a:ext cx="2209800" cy="5635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For HOST in host1 host2 host3; do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echo $HOST; done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for HOST in host{1,2,3}; do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echo $HOST;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done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Exercises:</a:t>
            </a: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1. Write a shell script that greets the user, takes his name as input and then prints it 5 times on the screen.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Google if you need help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bash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x &lt;SCRIPTNAME&gt; </a:t>
            </a:r>
            <a:r>
              <a:rPr lang="en-US" sz="2400" dirty="0" smtClean="0">
                <a:solidFill>
                  <a:schemeClr val="accent6"/>
                </a:solidFill>
              </a:rPr>
              <a:t>to put the debug mode on a script.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0" y="5105400"/>
            <a:ext cx="1524000" cy="1020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/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1600" dirty="0" smtClean="0">
                <a:solidFill>
                  <a:schemeClr val="accent6"/>
                </a:solidFill>
              </a:rPr>
              <a:t>Positional parameters are variables which store the values of command-line arguments to a script.</a:t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0 =&gt; refers to the script name itself</a:t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1 =&gt; the first argument to the script</a:t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/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Exercises:</a:t>
            </a: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1. Write a bash script that prints its name and its first parameter, do not forget provide it.</a:t>
            </a:r>
            <a:r>
              <a:rPr lang="en-US" sz="1600" dirty="0">
                <a:solidFill>
                  <a:schemeClr val="bg2"/>
                </a:solidFill>
              </a:rPr>
              <a:t/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$* and $@ refer to all arguments in a script, but in a different way.</a:t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/>
            </a:r>
            <a:br>
              <a:rPr lang="en-US" sz="1600" dirty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Exercises:</a:t>
            </a: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.</a:t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 </a:t>
            </a:r>
            <a:r>
              <a:rPr lang="en-US" sz="1600" dirty="0">
                <a:solidFill>
                  <a:schemeClr val="bg2"/>
                </a:solidFill>
              </a:rPr>
              <a:t>1. Copy and run the below script and explain the </a:t>
            </a:r>
            <a:r>
              <a:rPr lang="en-US" sz="1600" dirty="0" smtClean="0">
                <a:solidFill>
                  <a:schemeClr val="bg2"/>
                </a:solidFill>
              </a:rPr>
              <a:t>difference</a:t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114800"/>
            <a:ext cx="4648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150</Words>
  <Application>Microsoft Macintosh PowerPoint</Application>
  <PresentationFormat>On-screen Show (4:3)</PresentationFormat>
  <Paragraphs>57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Mangal</vt:lpstr>
      <vt:lpstr>Wingdings</vt:lpstr>
      <vt:lpstr>Arial</vt:lpstr>
      <vt:lpstr>Office Theme</vt:lpstr>
      <vt:lpstr>                A Bash shell script is simply an executable file composed of a list of commands.  Bash shell scripts are a good choice for tasks which can be accomplished mainly by calling other command-line utilities. If suited for the job. the task involves heavy data processing and manipulation, other languages such as Perl/Python will be better  The first line of a Bash shell script begins with ‘#!’ (sharp-bang, sha-bang). It indicates that the file is an executable shell script and the command interpreter.   </vt:lpstr>
      <vt:lpstr>                          After a Bash shell script is written, its file permissions and ownership need to be modified so that it is executable.  Once it is executable, it can be invoked by:  1.  entering its name on the command , if the directory where the script resides is inside the PATH env variable. 2. entering the full destination to it.  A number of character or words have special meanings to the Bash shell in specific context!!!       </vt:lpstr>
      <vt:lpstr>                          # is interpreted by bash as the beginning of a comment and is therefore ignored, along with everything following it.  The meanings of special characters or words can be disabled through the use of escape character, \ , single quotes(‘’) or double quotes(“”).  The escape character \ removes the special meaning for the single character immediately following it  echo # not a comment echo \# not. a comment  Exercises: 1. Write a simple bash script, displaying  the last two values.     </vt:lpstr>
      <vt:lpstr>                          The escape character, \, only removes the special meaning of a single character. When more than one character in a text needs to be escaped, users can either use the escape character multiple times or employ single quotes ‘  ’. Single quotes preserve the literal meaning of all characters they enclose.  echo \# not a comment echo ‘#not a comment #’  While single quotes preserve the literal value of all characters they enclose, double quotes differ in that they do not preserve the literal value of the dollar sign($), the back-ticks(` `), and the backslash(\).  echo ‘$HOME’ echo ’`pwd`’ echo “$HOME” echo “`pwd`”     </vt:lpstr>
      <vt:lpstr>           As the complexity of a shell script increases, it is often helpful to make use of variables. A variable serves as a container, within which a script can store data in memory.  VARIABLENAME=value  Variable names are typically uppercase letters. COUNT=40  Two common types of data stored in variables are integer values and string. It is good practice to quote string values, since the space character is interpreted by B ash as a word separator.  NAME=John Doe NAME=“John Doe”</vt:lpstr>
      <vt:lpstr>                   EExpanding variable values The value of a variable can be recalled through a process known as variable expansion by preceding the variable name with a dollar sign.  FIRST=Mecho SECOND=Puh echo “$FIRST $SECOND”  Command substitution, like expanding variable, but for command   echo “Current time: $(date)”  Arithmethic expansion echo $[1+1]   Space characters are allowed in arithmetic expansion </vt:lpstr>
      <vt:lpstr>                  Iiii     Iterating with the for loop =&gt; execution an action multiple times.   for &lt;VARIABLE&gt; in &lt;LIST&gt;; do &lt;COMMAND&gt; … DONE Iterating all over the content in a directory.  for for i in $( ls ); do echo item: $i done       Ite=</vt:lpstr>
      <vt:lpstr>            For HOST in host1 host2 host3; do echo $HOST; done   for HOST in host{1,2,3}; do echo $HOST; done  Exercises: 1. Write a shell script that greets the user, takes his name as input and then prints it 5 times on the screen. Google if you need help.  bash –x &lt;SCRIPTNAME&gt; to put the debug mode on a script.</vt:lpstr>
      <vt:lpstr>               Positional parameters are variables which store the values of command-line arguments to a script. 0 =&gt; refers to the script name itself 1 =&gt; the first argument to the script  Exercises: 1. Write a bash script that prints its name and its first parameter, do not forget provide it.  $* and $@ refer to all arguments in a script, but in a different way.  Exercises: .  1. Copy and run the below script and explain the difference   </vt:lpstr>
      <vt:lpstr>              Every command returns an exit status, commonly referred to as return status/exit code. A successful command exits with an exit status of  0. Upon completion, a command’s exit status is passed to the parent process and stored in the ? Variable. Therefore, the exit status of an executed command can be retrieved by displaying the value of $?    Exercises: 1. ls /etc/hosts 2. echo $? 3. ls /etc/nofile 4. echo$?  The ’exit’ command can be executed with an optional integer argument between 0 and 255.  Exercises: #!/bin/bash echo “Hello, World!” exit 0 </vt:lpstr>
      <vt:lpstr>IInteger comparison</vt:lpstr>
      <vt:lpstr>IString comparison</vt:lpstr>
      <vt:lpstr>          Functions, grouping a logical piece of code together.  #!/bin/bash  function greet {  echo “hello” }  greet  Homework: 1. Write a script, that takes directory addresses as hist first and second argument and checks whether they exist. 2. Encapsulate the above in a function. 3. Call the function.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931</cp:revision>
  <dcterms:created xsi:type="dcterms:W3CDTF">2015-03-24T20:13:30Z</dcterms:created>
  <dcterms:modified xsi:type="dcterms:W3CDTF">2017-04-07T09:14:43Z</dcterms:modified>
</cp:coreProperties>
</file>