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 autoAdjust="0"/>
    <p:restoredTop sz="92239" autoAdjust="0"/>
  </p:normalViewPr>
  <p:slideViewPr>
    <p:cSldViewPr>
      <p:cViewPr varScale="1">
        <p:scale>
          <a:sx n="69" d="100"/>
          <a:sy n="69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modules_by_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one on each line. For example:</a:t>
            </a: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 | </a:t>
            </a:r>
            <a:r>
              <a:rPr lang="en-US" sz="2000" dirty="0" err="1" smtClean="0">
                <a:solidFill>
                  <a:schemeClr val="bg1"/>
                </a:solidFill>
              </a:rPr>
              <a:t>grep</a:t>
            </a:r>
            <a:r>
              <a:rPr lang="en-US" sz="2000" dirty="0" smtClean="0">
                <a:solidFill>
                  <a:schemeClr val="bg1"/>
                </a:solidFill>
              </a:rPr>
              <a:t> –v </a:t>
            </a:r>
            <a:r>
              <a:rPr lang="en-US" sz="2000" dirty="0" err="1" smtClean="0">
                <a:solidFill>
                  <a:schemeClr val="bg1"/>
                </a:solidFill>
              </a:rPr>
              <a:t>tmfs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accent6"/>
                </a:solidFill>
              </a:rPr>
              <a:t>YAML. 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5029902" cy="2638793"/>
          </a:xfrm>
        </p:spPr>
      </p:pic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120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  Exercises: 1. yum info ansible 2. yum –y install ansible 3. man ansible   </vt:lpstr>
      <vt:lpstr>                                     </vt:lpstr>
      <vt:lpstr>    Running a live command on all nodes Exercises: ansible all -a "/bin/echo hello“ ansible all -a “df –hT | grep –v tmfs”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Playbooks allow you to organize your configuration and management tasks in simple, human-readable files. Each playbook contains a list of tasks and are defined in a YAML.   file.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ifbeli</cp:lastModifiedBy>
  <cp:revision>991</cp:revision>
  <dcterms:created xsi:type="dcterms:W3CDTF">2015-03-24T20:13:30Z</dcterms:created>
  <dcterms:modified xsi:type="dcterms:W3CDTF">2017-05-07T19:34:16Z</dcterms:modified>
</cp:coreProperties>
</file>