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>
      <p:ext uri="{19B8F6BF-5375-455C-9EA6-DF929625EA0E}">
        <p15:presenceInfo xmlns:p15="http://schemas.microsoft.com/office/powerpoint/2012/main" userId="S-1-5-21-1957994488-842925246-40105171-19203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2" autoAdjust="0"/>
    <p:restoredTop sz="92263" autoAdjust="0"/>
  </p:normalViewPr>
  <p:slideViewPr>
    <p:cSldViewPr>
      <p:cViewPr varScale="1">
        <p:scale>
          <a:sx n="127" d="100"/>
          <a:sy n="127" d="100"/>
        </p:scale>
        <p:origin x="97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20.12.2016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accent6"/>
                </a:solidFill>
              </a:rPr>
              <a:t/>
            </a:r>
            <a:br>
              <a:rPr lang="en-US" smtClean="0">
                <a:solidFill>
                  <a:schemeClr val="accent6"/>
                </a:solidFill>
              </a:rPr>
            </a:br>
            <a:endParaRPr lang="en-US" sz="27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Belichev, Iliya</cp:lastModifiedBy>
  <cp:revision>739</cp:revision>
  <dcterms:created xsi:type="dcterms:W3CDTF">2015-03-24T20:13:30Z</dcterms:created>
  <dcterms:modified xsi:type="dcterms:W3CDTF">2016-12-20T12:03:28Z</dcterms:modified>
</cp:coreProperties>
</file>