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Execute a playbook with to force the playbook to report the changes it would make ‘</a:t>
            </a:r>
            <a:r>
              <a:rPr lang="en-US" sz="2200" dirty="0" smtClean="0">
                <a:solidFill>
                  <a:schemeClr val="bg1"/>
                </a:solidFill>
              </a:rPr>
              <a:t>—check’</a:t>
            </a:r>
            <a:r>
              <a:rPr lang="en-US" sz="2200" dirty="0" smtClean="0">
                <a:solidFill>
                  <a:schemeClr val="accent6"/>
                </a:solidFill>
              </a:rPr>
              <a:t>,  just to be on the safe side. 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</a:t>
            </a:r>
            <a:r>
              <a:rPr lang="en-US" sz="2200" smtClean="0">
                <a:solidFill>
                  <a:schemeClr val="accent6"/>
                </a:solidFill>
              </a:rPr>
              <a:t>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121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Execute a playbook with to force the playbook to report the changes it would make ‘—check’,  just to be on the safe side.   Exercises: 1. Create a playbook that creates a file under your slave nodes. 2. Extend it so that it creates a user. 3. Run with with –check to make sure it’s fine. 4. Run it normally.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1024</cp:revision>
  <dcterms:created xsi:type="dcterms:W3CDTF">2015-03-24T20:13:30Z</dcterms:created>
  <dcterms:modified xsi:type="dcterms:W3CDTF">2017-06-08T10:14:50Z</dcterms:modified>
</cp:coreProperties>
</file>