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4" r:id="rId2"/>
    <p:sldId id="285" r:id="rId3"/>
    <p:sldId id="286" r:id="rId4"/>
    <p:sldId id="287" r:id="rId5"/>
    <p:sldId id="288" r:id="rId6"/>
    <p:sldId id="289" r:id="rId7"/>
    <p:sldId id="290"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p:scale>
          <a:sx n="100" d="100"/>
          <a:sy n="100" d="100"/>
        </p:scale>
        <p:origin x="9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2.1.2017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accent6"/>
                </a:solidFill>
              </a:rPr>
              <a:t>Secure Shell(SSH) 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public key(might be widely distributed) and a private key(must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SSH host keys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Things to remember:</a:t>
            </a:r>
            <a:br>
              <a:rPr lang="en-US" sz="1600" dirty="0" smtClean="0">
                <a:solidFill>
                  <a:schemeClr val="accent6"/>
                </a:solidFill>
              </a:rPr>
            </a:br>
            <a:r>
              <a:rPr lang="en-US" sz="1600" dirty="0" smtClean="0">
                <a:solidFill>
                  <a:schemeClr val="accent6"/>
                </a:solidFill>
              </a:rPr>
              <a:t>1. Host IDs are stored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err="1" smtClean="0">
                <a:solidFill>
                  <a:schemeClr val="accent6"/>
                </a:solidFill>
              </a:rPr>
              <a:t>etc</a:t>
            </a:r>
            <a:r>
              <a:rPr lang="en-US" sz="1600" dirty="0" smtClean="0">
                <a:solidFill>
                  <a:schemeClr val="accent6"/>
                </a:solidFill>
              </a:rPr>
              <a:t>/</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man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accent6"/>
                </a:solidFill>
              </a:rPr>
              <a:t>ssh-keygen</a:t>
            </a:r>
            <a:r>
              <a:rPr lang="en-US" sz="1600" dirty="0" smtClean="0">
                <a:solidFill>
                  <a:schemeClr val="accent6"/>
                </a:solidFill>
              </a:rPr>
              <a:t> generates our private key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id_rsa</a:t>
            </a:r>
            <a:r>
              <a:rPr lang="en-US" sz="1600" dirty="0" smtClean="0">
                <a:solidFill>
                  <a:schemeClr val="accent6"/>
                </a:solidFill>
              </a:rPr>
              <a:t> and public ~/.</a:t>
            </a:r>
            <a:r>
              <a:rPr lang="en-US" sz="1600" dirty="0" err="1" smtClean="0">
                <a:solidFill>
                  <a:schemeClr val="accent6"/>
                </a:solidFill>
              </a:rPr>
              <a:t>ssh</a:t>
            </a:r>
            <a:r>
              <a:rPr lang="en-US" sz="1600" dirty="0" smtClean="0">
                <a:solidFill>
                  <a:schemeClr val="accent6"/>
                </a:solidFill>
              </a:rPr>
              <a:t>/id_rsa.pub</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no login session.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a:t>
            </a:r>
            <a:r>
              <a:rPr lang="en-US" sz="1400" dirty="0" smtClean="0">
                <a:solidFill>
                  <a:schemeClr val="accent6"/>
                </a:solidFill>
              </a:rPr>
              <a:t>s:</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 localhost;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err="1" smtClean="0">
                <a:solidFill>
                  <a:schemeClr val="accent6"/>
                </a:solidFill>
              </a:rPr>
              <a:t>ssh</a:t>
            </a:r>
            <a:r>
              <a:rPr lang="en-US" sz="1400" dirty="0" smtClean="0">
                <a:solidFill>
                  <a:schemeClr val="accent6"/>
                </a:solidFill>
              </a:rPr>
              <a:t>/id_rsa.pub 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The </a:t>
            </a:r>
            <a:r>
              <a:rPr lang="en-US" sz="1800" dirty="0" err="1" smtClean="0">
                <a:solidFill>
                  <a:schemeClr val="accent6"/>
                </a:solidFill>
              </a:rPr>
              <a:t>OpenSSH</a:t>
            </a:r>
            <a:r>
              <a:rPr lang="en-US" sz="1800" dirty="0" smtClean="0">
                <a:solidFill>
                  <a:schemeClr val="accent6"/>
                </a:solidFill>
              </a:rPr>
              <a:t> configuration file</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‘root’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vim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ssh</a:t>
            </a:r>
            <a:r>
              <a:rPr lang="en-US" sz="1800" dirty="0" smtClean="0">
                <a:solidFill>
                  <a:schemeClr val="accent6"/>
                </a:solidFill>
              </a:rPr>
              <a:t>/</a:t>
            </a:r>
            <a:r>
              <a:rPr lang="en-US" sz="1800" dirty="0" err="1" smtClean="0">
                <a:solidFill>
                  <a:schemeClr val="accent6"/>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err="1" smtClean="0">
                <a:solidFill>
                  <a:schemeClr val="accent6"/>
                </a:solidFill>
              </a:rPr>
              <a:t>PermitRootLogin</a:t>
            </a:r>
            <a:r>
              <a:rPr lang="en-US" sz="1800" dirty="0" smtClean="0">
                <a:solidFill>
                  <a:schemeClr val="accent6"/>
                </a:solidFill>
              </a:rPr>
              <a:t> no</a:t>
            </a:r>
            <a:br>
              <a:rPr lang="en-US" sz="1800" dirty="0" smtClean="0">
                <a:solidFill>
                  <a:schemeClr val="accent6"/>
                </a:solidFill>
              </a:rPr>
            </a:br>
            <a:r>
              <a:rPr lang="en-US" sz="1800" dirty="0" smtClean="0">
                <a:solidFill>
                  <a:schemeClr val="accent6"/>
                </a:solidFill>
              </a:rPr>
              <a:t>3. </a:t>
            </a:r>
            <a:r>
              <a:rPr lang="en-US" sz="1800" dirty="0" err="1" smtClean="0">
                <a:solidFill>
                  <a:schemeClr val="accent6"/>
                </a:solidFill>
              </a:rPr>
              <a:t>systemctl</a:t>
            </a:r>
            <a:r>
              <a:rPr lang="en-US" sz="1800" dirty="0" smtClean="0">
                <a:solidFill>
                  <a:schemeClr val="accent6"/>
                </a:solidFill>
              </a:rPr>
              <a:t> restart </a:t>
            </a:r>
            <a:r>
              <a:rPr lang="en-US" sz="1800" dirty="0" err="1" smtClean="0">
                <a:solidFill>
                  <a:schemeClr val="accent6"/>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Network File System(NFS) allows remote hosts to mount file systems over a network and interact with them as though they are mounted locally.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A NFS server setup requires the </a:t>
            </a:r>
            <a:r>
              <a:rPr lang="en-US" sz="2700" dirty="0" err="1" smtClean="0">
                <a:solidFill>
                  <a:schemeClr val="accent6"/>
                </a:solidFill>
              </a:rPr>
              <a:t>nfs-utils</a:t>
            </a:r>
            <a:r>
              <a:rPr lang="en-US" sz="2700" dirty="0" smtClean="0">
                <a:solidFill>
                  <a:schemeClr val="accent6"/>
                </a:solidFill>
              </a:rPr>
              <a:t> package to be installed. The configuration file for the NFS server exports is the /</a:t>
            </a:r>
            <a:r>
              <a:rPr lang="en-US" sz="2700" dirty="0" err="1" smtClean="0">
                <a:solidFill>
                  <a:schemeClr val="accent6"/>
                </a:solidFill>
              </a:rPr>
              <a:t>etc</a:t>
            </a:r>
            <a:r>
              <a:rPr lang="en-US" sz="2700" dirty="0" smtClean="0">
                <a:solidFill>
                  <a:schemeClr val="accent6"/>
                </a:solidFill>
              </a:rPr>
              <a:t>/exports file.</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An entry in /</a:t>
            </a:r>
            <a:r>
              <a:rPr lang="en-US" sz="2700" dirty="0" err="1" smtClean="0">
                <a:solidFill>
                  <a:schemeClr val="accent6"/>
                </a:solidFill>
              </a:rPr>
              <a:t>etc</a:t>
            </a:r>
            <a:r>
              <a:rPr lang="en-US" sz="2700" dirty="0" smtClean="0">
                <a:solidFill>
                  <a:schemeClr val="accent6"/>
                </a:solidFill>
              </a:rPr>
              <a:t>/exports looks like:</a:t>
            </a:r>
            <a:br>
              <a:rPr lang="en-US" sz="2700" dirty="0" smtClean="0">
                <a:solidFill>
                  <a:schemeClr val="accent6"/>
                </a:solidFill>
              </a:rPr>
            </a:br>
            <a:r>
              <a:rPr lang="en-US" sz="2700" dirty="0" smtClean="0">
                <a:solidFill>
                  <a:schemeClr val="accent6"/>
                </a:solidFill>
              </a:rPr>
              <a:t>directory machine(option1,option2) machine(option1, option2)</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/home 192.168.0.1(</a:t>
            </a:r>
            <a:r>
              <a:rPr lang="en-US" sz="2700" dirty="0" err="1" smtClean="0">
                <a:solidFill>
                  <a:schemeClr val="accent6"/>
                </a:solidFill>
              </a:rPr>
              <a:t>rw</a:t>
            </a:r>
            <a:r>
              <a:rPr lang="en-US" sz="2700" dirty="0" smtClean="0">
                <a:solidFill>
                  <a:schemeClr val="accent6"/>
                </a:solidFill>
              </a:rPr>
              <a:t>, </a:t>
            </a:r>
            <a:r>
              <a:rPr lang="en-US" sz="2700" dirty="0" err="1" smtClean="0">
                <a:solidFill>
                  <a:schemeClr val="accent6"/>
                </a:solidFill>
              </a:rPr>
              <a:t>no_root_squash</a:t>
            </a:r>
            <a:r>
              <a:rPr lang="en-US" sz="2700" dirty="0" smtClean="0">
                <a:solidFill>
                  <a:schemeClr val="accent6"/>
                </a:solidFill>
              </a:rPr>
              <a:t>) 192.168.0.2(</a:t>
            </a:r>
            <a:r>
              <a:rPr lang="en-US" sz="2700" dirty="0" err="1" smtClean="0">
                <a:solidFill>
                  <a:schemeClr val="accent6"/>
                </a:solidFill>
              </a:rPr>
              <a:t>rw</a:t>
            </a:r>
            <a:r>
              <a:rPr lang="en-US" sz="2700" dirty="0" smtClean="0">
                <a:solidFill>
                  <a:schemeClr val="accent6"/>
                </a:solidFill>
              </a:rPr>
              <a: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5828754"/>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13267">
                <a:tc>
                  <a:txBody>
                    <a:bodyPr/>
                    <a:lstStyle/>
                    <a:p>
                      <a:r>
                        <a:rPr lang="en-US" dirty="0" smtClean="0"/>
                        <a:t>Option</a:t>
                      </a:r>
                      <a:endParaRPr lang="en-US" dirty="0"/>
                    </a:p>
                  </a:txBody>
                  <a:tcPr/>
                </a:tc>
                <a:tc>
                  <a:txBody>
                    <a:bodyPr/>
                    <a:lstStyle/>
                    <a:p>
                      <a:r>
                        <a:rPr lang="en-US" dirty="0" smtClean="0"/>
                        <a:t>Meaning</a:t>
                      </a:r>
                      <a:endParaRPr lang="en-US" dirty="0"/>
                    </a:p>
                  </a:txBody>
                  <a:tcPr/>
                </a:tc>
              </a:tr>
              <a:tr h="783167">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548217">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1957917">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722967">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13267">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accent6"/>
                </a:solidFill>
              </a:rPr>
              <a:t>systemctl</a:t>
            </a:r>
            <a:r>
              <a:rPr lang="en-US" sz="2000" dirty="0" smtClean="0">
                <a:solidFill>
                  <a:schemeClr val="accent6"/>
                </a:solidFill>
              </a:rPr>
              <a:t> start </a:t>
            </a:r>
            <a:r>
              <a:rPr lang="en-US" sz="2000" dirty="0" err="1" smtClean="0">
                <a:solidFill>
                  <a:schemeClr val="accent6"/>
                </a:solidFill>
              </a:rPr>
              <a:t>nfs</a:t>
            </a:r>
            <a:r>
              <a:rPr lang="en-US" sz="2000" dirty="0" smtClean="0">
                <a:solidFill>
                  <a:schemeClr val="accent6"/>
                </a:solidFill>
              </a:rPr>
              <a:t>-server )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accent6"/>
                </a:solidFill>
              </a:rPr>
              <a:t>systemctl</a:t>
            </a:r>
            <a:r>
              <a:rPr lang="en-US" sz="2000" dirty="0" smtClean="0">
                <a:solidFill>
                  <a:schemeClr val="accent6"/>
                </a:solidFill>
              </a:rPr>
              <a:t> enable </a:t>
            </a:r>
            <a:r>
              <a:rPr lang="en-US" sz="2000" dirty="0" err="1" smtClean="0">
                <a:solidFill>
                  <a:schemeClr val="accent6"/>
                </a:solidFill>
              </a:rPr>
              <a:t>nfs</a:t>
            </a:r>
            <a:r>
              <a:rPr lang="en-US" sz="2000" dirty="0" smtClean="0">
                <a:solidFill>
                  <a:schemeClr val="accent6"/>
                </a:solidFill>
              </a:rPr>
              <a:t>-server )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accent6"/>
                </a:solidFill>
              </a:rPr>
              <a:t>mkdir</a:t>
            </a:r>
            <a:r>
              <a:rPr lang="en-US" sz="2000" dirty="0" smtClean="0">
                <a:solidFill>
                  <a:schemeClr val="accent6"/>
                </a:solidFill>
              </a:rPr>
              <a:t> /</a:t>
            </a:r>
            <a:r>
              <a:rPr lang="en-US" sz="2000" dirty="0" err="1" smtClean="0">
                <a:solidFill>
                  <a:schemeClr val="accent6"/>
                </a:solidFill>
              </a:rPr>
              <a:t>myshare</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err="1" smtClean="0">
                <a:solidFill>
                  <a:schemeClr val="accent6"/>
                </a:solidFill>
              </a:rPr>
              <a:t>myshare</a:t>
            </a:r>
            <a:r>
              <a:rPr lang="en-US" sz="2000" dirty="0" smtClean="0">
                <a:solidFill>
                  <a:schemeClr val="accent6"/>
                </a:solidFill>
              </a:rPr>
              <a:t> </a:t>
            </a:r>
            <a:r>
              <a:rPr lang="en-US" sz="2000" dirty="0" err="1" smtClean="0">
                <a:solidFill>
                  <a:schemeClr val="accent6"/>
                </a:solidFill>
              </a:rPr>
              <a:t>some_other_node</a:t>
            </a:r>
            <a:r>
              <a:rPr lang="en-US" sz="2000" dirty="0" smtClean="0">
                <a:solidFill>
                  <a:schemeClr val="accent6"/>
                </a:solidFill>
              </a:rPr>
              <a:t>(</a:t>
            </a:r>
            <a:r>
              <a:rPr lang="en-US" sz="2000" dirty="0" err="1" smtClean="0">
                <a:solidFill>
                  <a:schemeClr val="accent6"/>
                </a:solidFill>
              </a:rPr>
              <a:t>rw</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accent6"/>
                </a:solidFill>
              </a:rPr>
              <a:t>exportfs</a:t>
            </a:r>
            <a:r>
              <a:rPr lang="en-US" sz="2000" dirty="0" smtClean="0">
                <a:solidFill>
                  <a:schemeClr val="accent6"/>
                </a:solidFill>
              </a:rPr>
              <a:t> –r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2049/TCP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firewall-</a:t>
            </a:r>
            <a:r>
              <a:rPr lang="en-US" sz="2000" dirty="0" err="1" smtClean="0">
                <a:solidFill>
                  <a:schemeClr val="accent6"/>
                </a:solidFill>
              </a:rPr>
              <a:t>cmd</a:t>
            </a:r>
            <a:r>
              <a:rPr lang="en-US" sz="2000" dirty="0" smtClean="0">
                <a:solidFill>
                  <a:schemeClr val="accent6"/>
                </a:solidFill>
              </a:rPr>
              <a:t> –permanent –add-service=</a:t>
            </a:r>
            <a:r>
              <a:rPr lang="en-US" sz="2000" dirty="0" err="1" smtClean="0">
                <a:solidFill>
                  <a:schemeClr val="accent6"/>
                </a:solidFill>
              </a:rPr>
              <a:t>nfs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firewall-</a:t>
            </a:r>
            <a:r>
              <a:rPr lang="en-US" sz="2000" dirty="0" err="1" smtClean="0">
                <a:solidFill>
                  <a:schemeClr val="accent6"/>
                </a:solidFill>
              </a:rPr>
              <a:t>cmd</a:t>
            </a:r>
            <a:r>
              <a:rPr lang="en-US" sz="2000" dirty="0" smtClean="0">
                <a:solidFill>
                  <a:schemeClr val="accent6"/>
                </a:solidFill>
              </a:rPr>
              <a:t> –reload</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Export the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574395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TotalTime>
  <Words>287</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4. What are the permissions of the .ssh directory ? And the permission of the keys ?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man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Exercises: 1. Export the directory   2. Mount it on another virtual machine with _netdev option.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820</cp:revision>
  <dcterms:created xsi:type="dcterms:W3CDTF">2015-03-24T20:13:30Z</dcterms:created>
  <dcterms:modified xsi:type="dcterms:W3CDTF">2017-01-02T11:34:34Z</dcterms:modified>
</cp:coreProperties>
</file>