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94" r:id="rId3"/>
    <p:sldId id="295" r:id="rId4"/>
    <p:sldId id="296" r:id="rId5"/>
    <p:sldId id="297" r:id="rId6"/>
    <p:sldId id="298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7" autoAdjust="0"/>
    <p:restoredTop sz="92239" autoAdjust="0"/>
  </p:normalViewPr>
  <p:slideViewPr>
    <p:cSldViewPr>
      <p:cViewPr>
        <p:scale>
          <a:sx n="116" d="100"/>
          <a:sy n="116" d="100"/>
        </p:scale>
        <p:origin x="11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Transforming the servers in a state that we desire. Better control for your infrastructure.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Exercises:</a:t>
            </a:r>
            <a:b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0.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You should have EPEL repo already installed.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‘yum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epel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-release’ if not.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default location is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/hosts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Ansible</a:t>
            </a:r>
            <a:r>
              <a:rPr lang="en-US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dirty="0">
                <a:solidFill>
                  <a:schemeClr val="bg1"/>
                </a:solidFill>
              </a:rPr>
              <a:t>-u</a:t>
            </a:r>
            <a:r>
              <a:rPr lang="en-US" dirty="0">
                <a:solidFill>
                  <a:schemeClr val="accent6"/>
                </a:solidFill>
              </a:rPr>
              <a:t>’ parameter.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0. Add the slave node into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etc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ansible</a:t>
            </a:r>
            <a:r>
              <a:rPr lang="en-US" dirty="0" smtClean="0">
                <a:solidFill>
                  <a:schemeClr val="bg2"/>
                </a:solidFill>
              </a:rPr>
              <a:t>/hosts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1.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server as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. Generate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-keys</a:t>
            </a:r>
            <a:r>
              <a:rPr lang="en-US" dirty="0" smtClean="0">
                <a:solidFill>
                  <a:schemeClr val="accent6"/>
                </a:solidFill>
              </a:rPr>
              <a:t> for him, set its password to ‘</a:t>
            </a:r>
            <a:r>
              <a:rPr lang="en-US" dirty="0" err="1" smtClean="0">
                <a:solidFill>
                  <a:schemeClr val="bg1"/>
                </a:solidFill>
              </a:rPr>
              <a:t>linuxacademy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2.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slave node. Repeat the password.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-m ping -u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--ask-pass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5.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6. Discussion between 3 and 4.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a live command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images</a:t>
            </a: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-playbook 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Check the result on the slave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A task is simply the use of one of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modules. For </a:t>
            </a:r>
            <a:r>
              <a:rPr lang="en-US" sz="2200" dirty="0" err="1" smtClean="0">
                <a:solidFill>
                  <a:schemeClr val="accent6"/>
                </a:solidFill>
              </a:rPr>
              <a:t>exampple</a:t>
            </a:r>
            <a:r>
              <a:rPr lang="en-US" sz="2200" dirty="0" smtClean="0">
                <a:solidFill>
                  <a:schemeClr val="accent6"/>
                </a:solidFill>
              </a:rPr>
              <a:t>, installing package would be a task since it will require you to use the ‘</a:t>
            </a:r>
            <a:r>
              <a:rPr lang="en-US" sz="2200" dirty="0" smtClean="0">
                <a:solidFill>
                  <a:schemeClr val="bg1"/>
                </a:solidFill>
              </a:rPr>
              <a:t>yum</a:t>
            </a:r>
            <a:r>
              <a:rPr lang="en-US" sz="2200" dirty="0" smtClean="0">
                <a:solidFill>
                  <a:schemeClr val="accent6"/>
                </a:solidFill>
              </a:rPr>
              <a:t>’ module.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Execute a playbook with to force the playbook to report the changes it would make ‘</a:t>
            </a:r>
            <a:r>
              <a:rPr lang="en-US" sz="2200" dirty="0" smtClean="0">
                <a:solidFill>
                  <a:schemeClr val="bg1"/>
                </a:solidFill>
              </a:rPr>
              <a:t>—check’</a:t>
            </a:r>
            <a:r>
              <a:rPr lang="en-US" sz="2200" dirty="0" smtClean="0">
                <a:solidFill>
                  <a:schemeClr val="accent6"/>
                </a:solidFill>
              </a:rPr>
              <a:t>,  just to be on the safe side. 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Create a playbook that creates a file under your slave nodes.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Extend it so that it creates a user.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Run with with </a:t>
            </a:r>
            <a:r>
              <a:rPr lang="mr-IN" sz="2200" dirty="0" smtClean="0">
                <a:solidFill>
                  <a:schemeClr val="bg1"/>
                </a:solidFill>
              </a:rPr>
              <a:t>–</a:t>
            </a:r>
            <a:r>
              <a:rPr lang="en-US" sz="2200" dirty="0" smtClean="0">
                <a:solidFill>
                  <a:schemeClr val="bg1"/>
                </a:solidFill>
              </a:rPr>
              <a:t>check </a:t>
            </a:r>
            <a:r>
              <a:rPr lang="en-US" sz="2200" dirty="0" smtClean="0">
                <a:solidFill>
                  <a:schemeClr val="accent6"/>
                </a:solidFill>
              </a:rPr>
              <a:t>to make sure it’s fine.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4. Run it normally.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8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is a huge topic and another course could cover it, the idea is just to give you a basic overview about what benefits it has. It’s not going to be part of the exam, so do not worry </a:t>
            </a:r>
            <a:r>
              <a:rPr lang="en-US" sz="2200" smtClean="0">
                <a:solidFill>
                  <a:schemeClr val="accent6"/>
                </a:solidFill>
              </a:rPr>
              <a:t>about it.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121</Words>
  <Application>Microsoft Macintosh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Mangal</vt:lpstr>
      <vt:lpstr>Wingdings</vt:lpstr>
      <vt:lpstr>Arial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Transforming the servers in a state that we desire. Better control for your infrastructure.  Exercises: 0. You should have EPEL repo already installed. ‘yum install epel-release’ if not. 1. yum info ansible 2. yum –y install ansible 3. man ansible   </vt:lpstr>
      <vt:lpstr>                                     </vt:lpstr>
      <vt:lpstr>    Running a live command on all nodes Exercises: ansible all -a "/bin/echo hello“ ansible all -a “df –hT”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2. Check the result on the slave node. file.</vt:lpstr>
      <vt:lpstr>         A task is simply the use of one of Ansible modules. For exampple, installing package would be a task since it will require you to use the ‘yum’ module.  Execute a playbook with to force the playbook to report the changes it would make ‘—check’,  just to be on the safe side.   Exercises: 1. Create a playbook that creates a file under your slave nodes. 2. Extend it so that it creates a user. 3. Run with with –check to make sure it’s fine. 4. Run it normally.</vt:lpstr>
      <vt:lpstr>         Ansible is a huge topic and another course could cover it, the idea is just to give you a basic overview about what benefits it has. It’s not going to be part of the exam, so do not worry about it.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1025</cp:revision>
  <dcterms:created xsi:type="dcterms:W3CDTF">2015-03-24T20:13:30Z</dcterms:created>
  <dcterms:modified xsi:type="dcterms:W3CDTF">2017-06-08T10:16:33Z</dcterms:modified>
</cp:coreProperties>
</file>