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2090" autoAdjust="0"/>
  </p:normalViewPr>
  <p:slideViewPr>
    <p:cSldViewPr>
      <p:cViewPr varScale="1">
        <p:scale>
          <a:sx n="106" d="100"/>
          <a:sy n="106" d="100"/>
        </p:scale>
        <p:origin x="188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3/24/17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24.03.17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24.03.17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24.03.17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24.03.17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494805" y="609600"/>
            <a:ext cx="7924800" cy="7294305"/>
          </a:xfrm>
          <a:prstGeom prst="rect">
            <a:avLst/>
          </a:prstGeom>
          <a:noFill/>
        </p:spPr>
        <p:txBody>
          <a:bodyPr wrap="square" rtlCol="0">
            <a:spAutoFit/>
          </a:bodyPr>
          <a:lstStyle/>
          <a:p>
            <a:r>
              <a:rPr lang="en-US" dirty="0" err="1" smtClean="0"/>
              <a:t>S</a:t>
            </a:r>
            <a:r>
              <a:rPr lang="en-US" dirty="0" err="1" smtClean="0">
                <a:solidFill>
                  <a:srgbClr val="FF0000"/>
                </a:solidFill>
              </a:rPr>
              <a:t>Systemd</a:t>
            </a:r>
            <a:r>
              <a:rPr lang="en-US" dirty="0" smtClean="0">
                <a:solidFill>
                  <a:schemeClr val="accent6"/>
                </a:solidFill>
              </a:rPr>
              <a:t> is the new service/system manager in RHEL distros that is responsible for starting the first process and controlling other ones. </a:t>
            </a:r>
            <a:r>
              <a:rPr lang="en-US" dirty="0" err="1" smtClean="0">
                <a:solidFill>
                  <a:schemeClr val="accent6"/>
                </a:solidFill>
              </a:rPr>
              <a:t>Systemd</a:t>
            </a:r>
            <a:r>
              <a:rPr lang="en-US" dirty="0" smtClean="0">
                <a:solidFill>
                  <a:schemeClr val="accent6"/>
                </a:solidFill>
              </a:rPr>
              <a:t> is used to start and manage units. </a:t>
            </a:r>
          </a:p>
          <a:p>
            <a:endParaRPr lang="en-US" dirty="0">
              <a:solidFill>
                <a:schemeClr val="accent6"/>
              </a:solidFill>
            </a:endParaRPr>
          </a:p>
          <a:p>
            <a:r>
              <a:rPr lang="en-US" dirty="0" smtClean="0">
                <a:solidFill>
                  <a:schemeClr val="accent6"/>
                </a:solidFill>
              </a:rPr>
              <a:t>The most important unit is called service.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bg1"/>
                </a:solidFill>
              </a:rPr>
              <a:t>m</a:t>
            </a:r>
            <a:r>
              <a:rPr lang="en-US" dirty="0" smtClean="0">
                <a:solidFill>
                  <a:schemeClr val="bg1"/>
                </a:solidFill>
              </a:rPr>
              <a:t>an </a:t>
            </a:r>
            <a:r>
              <a:rPr lang="en-US" dirty="0" err="1" smtClean="0">
                <a:solidFill>
                  <a:schemeClr val="bg1"/>
                </a:solidFill>
              </a:rPr>
              <a:t>systemd</a:t>
            </a:r>
            <a:endParaRPr lang="en-US" dirty="0" smtClean="0">
              <a:solidFill>
                <a:schemeClr val="bg1"/>
              </a:solidFill>
            </a:endParaRP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743200"/>
            <a:ext cx="2362200" cy="28194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bg1"/>
                </a:solidFill>
              </a:rPr>
              <a:t>systemd</a:t>
            </a:r>
            <a:r>
              <a:rPr lang="en-US" sz="2400" dirty="0" smtClean="0">
                <a:solidFill>
                  <a:schemeClr val="accent6"/>
                </a:solidFill>
              </a:rPr>
              <a:t> replaced ‘</a:t>
            </a:r>
            <a:r>
              <a:rPr lang="en-US" sz="2400" dirty="0" err="1" smtClean="0">
                <a:solidFill>
                  <a:schemeClr val="bg1"/>
                </a:solidFill>
              </a:rPr>
              <a:t>init</a:t>
            </a:r>
            <a:r>
              <a:rPr lang="en-US" sz="2400" dirty="0" smtClean="0">
                <a:solidFill>
                  <a:schemeClr val="accent6"/>
                </a:solidFill>
              </a:rPr>
              <a:t>’ as a more flexible way to load services.  Instead of </a:t>
            </a:r>
            <a:r>
              <a:rPr lang="en-US" sz="2400" dirty="0" err="1" smtClean="0">
                <a:solidFill>
                  <a:srgbClr val="FF0000"/>
                </a:solidFill>
              </a:rPr>
              <a:t>runlevels</a:t>
            </a:r>
            <a:r>
              <a:rPr lang="en-US" sz="2400" dirty="0" smtClean="0">
                <a:solidFill>
                  <a:schemeClr val="accent6"/>
                </a:solidFill>
              </a:rPr>
              <a:t>, now we are working with </a:t>
            </a:r>
            <a:r>
              <a:rPr lang="en-US" sz="2400" dirty="0" smtClean="0">
                <a:solidFill>
                  <a:srgbClr val="FF0000"/>
                </a:solidFill>
              </a:rPr>
              <a:t>targets</a:t>
            </a:r>
            <a:r>
              <a:rPr lang="en-US" sz="2400" dirty="0" smtClean="0">
                <a:solidFill>
                  <a:schemeClr val="accent6"/>
                </a:solidFill>
              </a:rPr>
              <a:t>.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rgbClr val="FF0000"/>
                </a:solidFill>
              </a:rPr>
              <a:t>systemctl</a:t>
            </a:r>
            <a:r>
              <a:rPr lang="en-US" sz="2000" dirty="0" smtClean="0">
                <a:solidFill>
                  <a:srgbClr val="FF0000"/>
                </a:solidFill>
              </a:rPr>
              <a:t> –t help</a:t>
            </a:r>
            <a:br>
              <a:rPr lang="en-US" sz="2000" dirty="0" smtClean="0">
                <a:solidFill>
                  <a:srgbClr val="FF0000"/>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is that it provides a uniform interface to start units. This interface is defined in the unit file. The system unit files are in </a:t>
            </a:r>
            <a:r>
              <a:rPr lang="en-US" sz="2000" dirty="0" smtClean="0">
                <a:solidFill>
                  <a:schemeClr val="bg1"/>
                </a:solidFill>
              </a:rPr>
              <a:t>/</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SYSTEMDD=/</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cd $SYSTEMDD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err="1" smtClean="0">
                <a:solidFill>
                  <a:schemeClr val="bg1"/>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file </a:t>
            </a:r>
            <a:r>
              <a:rPr lang="en-US" sz="2000" dirty="0" err="1" smtClean="0">
                <a:solidFill>
                  <a:schemeClr val="bg1"/>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cat </a:t>
            </a:r>
            <a:r>
              <a:rPr lang="en-US" sz="2000" dirty="0" err="1" smtClean="0">
                <a:solidFill>
                  <a:schemeClr val="bg1"/>
                </a:solidFill>
              </a:rPr>
              <a:t>default.target</a:t>
            </a:r>
            <a:r>
              <a:rPr lang="en-US" sz="2000" dirty="0">
                <a:solidFill>
                  <a:schemeClr val="bg1"/>
                </a:solidFill>
              </a:rPr>
              <a:t/>
            </a:r>
            <a:br>
              <a:rPr lang="en-US" sz="2000" dirty="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a:t>
            </a:r>
            <a:r>
              <a:rPr lang="en-US" sz="2000" dirty="0" err="1" smtClean="0">
                <a:solidFill>
                  <a:schemeClr val="accent6"/>
                </a:solidFill>
              </a:rPr>
              <a:t>config</a:t>
            </a:r>
            <a:r>
              <a:rPr lang="en-US" sz="2000" dirty="0" smtClean="0">
                <a:solidFill>
                  <a:schemeClr val="accent6"/>
                </a:solidFill>
              </a:rPr>
              <a:t> your own unit, so do not focus too much on the units content, instead focus on controlling them.</a:t>
            </a:r>
            <a:endParaRPr lang="en-US" sz="2000" dirty="0"/>
          </a:p>
        </p:txBody>
      </p:sp>
      <p:sp>
        <p:nvSpPr>
          <p:cNvPr id="3" name="Content Placeholder 2"/>
          <p:cNvSpPr>
            <a:spLocks noGrp="1"/>
          </p:cNvSpPr>
          <p:nvPr>
            <p:ph idx="1"/>
          </p:nvPr>
        </p:nvSpPr>
        <p:spPr>
          <a:xfrm>
            <a:off x="457200" y="4343400"/>
            <a:ext cx="8229600" cy="1782763"/>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stop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is-enabled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disable </a:t>
            </a:r>
            <a:r>
              <a:rPr lang="en-US" sz="2000" dirty="0" err="1" smtClean="0">
                <a:solidFill>
                  <a:schemeClr val="bg1"/>
                </a:solidFill>
              </a:rPr>
              <a:t>ssh</a:t>
            </a:r>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sshd</a:t>
            </a:r>
            <a:endParaRPr lang="en-US" sz="2000" dirty="0" smtClean="0">
              <a:solidFill>
                <a:schemeClr val="bg1"/>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000" dirty="0" smtClean="0">
                <a:solidFill>
                  <a:schemeClr val="accent6"/>
                </a:solidFill>
              </a:rPr>
              <a:t>Enabled services will start once the OS is booted. Other common services: network, </a:t>
            </a:r>
            <a:r>
              <a:rPr lang="en-US" sz="2000" dirty="0" err="1" smtClean="0">
                <a:solidFill>
                  <a:schemeClr val="accent6"/>
                </a:solidFill>
              </a:rPr>
              <a:t>NetworkManager</a:t>
            </a:r>
            <a:r>
              <a:rPr lang="en-US" sz="2000" dirty="0" smtClean="0">
                <a:solidFill>
                  <a:schemeClr val="accent6"/>
                </a:solidFill>
              </a:rPr>
              <a:t>, </a:t>
            </a:r>
            <a:r>
              <a:rPr lang="en-US" sz="2000" dirty="0" err="1" smtClean="0">
                <a:solidFill>
                  <a:schemeClr val="accent6"/>
                </a:solidFill>
              </a:rPr>
              <a:t>httpd</a:t>
            </a:r>
            <a:r>
              <a:rPr lang="en-US" sz="2000" dirty="0" smtClean="0">
                <a:solidFill>
                  <a:schemeClr val="accent6"/>
                </a:solidFill>
              </a:rPr>
              <a:t>, </a:t>
            </a:r>
            <a:r>
              <a:rPr lang="en-US" sz="2000" dirty="0" err="1" smtClean="0">
                <a:solidFill>
                  <a:schemeClr val="accent6"/>
                </a:solidFill>
              </a:rPr>
              <a:t>firewalld</a:t>
            </a:r>
            <a:r>
              <a:rPr lang="en-US" sz="2000" dirty="0" smtClean="0">
                <a:solidFill>
                  <a:schemeClr val="accent6"/>
                </a:solidFill>
              </a:rPr>
              <a:t> …</a:t>
            </a:r>
            <a:endParaRPr lang="en-US" sz="2000" dirty="0">
              <a:solidFill>
                <a:schemeClr val="accent6"/>
              </a:solidFill>
            </a:endParaRPr>
          </a:p>
        </p:txBody>
      </p:sp>
    </p:spTree>
    <p:extLst>
      <p:ext uri="{BB962C8B-B14F-4D97-AF65-F5344CB8AC3E}">
        <p14:creationId xmlns:p14="http://schemas.microsoft.com/office/powerpoint/2010/main" val="103203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‘isolate’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a:t>
            </a:r>
            <a:r>
              <a:rPr lang="en-US" sz="2200" dirty="0" smtClean="0">
                <a:solidFill>
                  <a:schemeClr val="bg1"/>
                </a:solidFill>
              </a:rPr>
              <a:t>cat /</a:t>
            </a:r>
            <a:r>
              <a:rPr lang="en-US" sz="2200" dirty="0" err="1" smtClean="0">
                <a:solidFill>
                  <a:schemeClr val="bg1"/>
                </a:solidFill>
              </a:rPr>
              <a:t>usr</a:t>
            </a:r>
            <a:r>
              <a:rPr lang="en-US" sz="2200" dirty="0" smtClean="0">
                <a:solidFill>
                  <a:schemeClr val="bg1"/>
                </a:solidFill>
              </a:rPr>
              <a:t>/lib/</a:t>
            </a:r>
            <a:r>
              <a:rPr lang="en-US" sz="2200" dirty="0" err="1" smtClean="0">
                <a:solidFill>
                  <a:schemeClr val="bg1"/>
                </a:solidFill>
              </a:rPr>
              <a:t>systemd</a:t>
            </a:r>
            <a:r>
              <a:rPr lang="en-US" sz="2200" dirty="0" smtClean="0">
                <a:solidFill>
                  <a:schemeClr val="bg1"/>
                </a:solidFill>
              </a:rPr>
              <a:t>/system/</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bg1"/>
                </a:solidFill>
              </a:rPr>
              <a:t>systemctl</a:t>
            </a:r>
            <a:r>
              <a:rPr lang="en-US" sz="2200" dirty="0" smtClean="0">
                <a:solidFill>
                  <a:schemeClr val="bg1"/>
                </a:solidFill>
              </a:rPr>
              <a:t> get-default </a:t>
            </a:r>
            <a:r>
              <a:rPr lang="en-US" sz="2200" dirty="0" smtClean="0">
                <a:solidFill>
                  <a:schemeClr val="accent6"/>
                </a:solidFill>
              </a:rPr>
              <a:t>=&gt;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bg1"/>
                </a:solidFill>
              </a:rPr>
              <a:t>systemctl</a:t>
            </a:r>
            <a:r>
              <a:rPr lang="en-US" sz="2200" dirty="0" smtClean="0">
                <a:solidFill>
                  <a:schemeClr val="bg1"/>
                </a:solidFill>
              </a:rPr>
              <a:t> isolate </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bg2"/>
                </a:solidFill>
              </a:rPr>
              <a:t>yum –y groups install “GNOME Desktop”</a:t>
            </a:r>
            <a:br>
              <a:rPr lang="en-US" sz="2200" dirty="0" smtClean="0">
                <a:solidFill>
                  <a:schemeClr val="bg2"/>
                </a:solidFill>
              </a:rPr>
            </a:br>
            <a:r>
              <a:rPr lang="en-US" sz="2200" dirty="0" smtClean="0">
                <a:solidFill>
                  <a:schemeClr val="accent6"/>
                </a:solidFill>
              </a:rPr>
              <a:t>5. </a:t>
            </a:r>
            <a:r>
              <a:rPr lang="en-US" sz="2200" dirty="0" err="1" smtClean="0">
                <a:solidFill>
                  <a:schemeClr val="bg2"/>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bg2"/>
                </a:solidFill>
              </a:rPr>
              <a:t>systemctl</a:t>
            </a:r>
            <a:r>
              <a:rPr lang="en-US" sz="2200" dirty="0" smtClean="0">
                <a:solidFill>
                  <a:schemeClr val="bg2"/>
                </a:solidFill>
              </a:rPr>
              <a:t> set-default </a:t>
            </a:r>
            <a:r>
              <a:rPr lang="en-US" sz="2200" dirty="0" err="1" smtClean="0">
                <a:solidFill>
                  <a:schemeClr val="bg2"/>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kernel and </a:t>
            </a:r>
            <a:r>
              <a:rPr lang="en-US" sz="2000" dirty="0" err="1" smtClean="0">
                <a:solidFill>
                  <a:schemeClr val="accent6"/>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accent6"/>
                </a:solidFill>
              </a:rPr>
              <a:t>Initramfs</a:t>
            </a:r>
            <a:r>
              <a:rPr lang="en-US" sz="2000" dirty="0" smtClean="0">
                <a:solidFill>
                  <a:schemeClr val="accent6"/>
                </a:solidFill>
              </a:rPr>
              <a:t> contains drivers that are needed to start your server. It contains a mini file system that is mounted during boot. In it are kernel modules that are needed during the rest of the boot process (</a:t>
            </a:r>
            <a:r>
              <a:rPr lang="en-US" sz="2000" dirty="0" err="1" smtClean="0">
                <a:solidFill>
                  <a:schemeClr val="accent6"/>
                </a:solidFill>
              </a:rPr>
              <a:t>eg.LVM</a:t>
            </a:r>
            <a:r>
              <a:rPr lang="en-US" sz="2000" dirty="0" smtClean="0">
                <a:solidFill>
                  <a:schemeClr val="accent6"/>
                </a:solidFill>
              </a:rPr>
              <a:t> and SCSI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1.c</a:t>
            </a:r>
            <a:r>
              <a:rPr lang="en-US" sz="2000" dirty="0" smtClean="0">
                <a:solidFill>
                  <a:schemeClr val="bg2"/>
                </a:solidFill>
              </a:rPr>
              <a:t>at /</a:t>
            </a:r>
            <a:r>
              <a:rPr lang="en-US" sz="2000" dirty="0" err="1" smtClean="0">
                <a:solidFill>
                  <a:schemeClr val="bg2"/>
                </a:solidFill>
              </a:rPr>
              <a:t>etc</a:t>
            </a:r>
            <a:r>
              <a:rPr lang="en-US" sz="2000" dirty="0" smtClean="0">
                <a:solidFill>
                  <a:schemeClr val="bg2"/>
                </a:solidFill>
              </a:rPr>
              <a:t>/default/grub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cat /proc/</a:t>
            </a:r>
            <a:r>
              <a:rPr lang="en-US" sz="2000" dirty="0" err="1" smtClean="0">
                <a:solidFill>
                  <a:schemeClr val="bg2"/>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a:t>
            </a:r>
            <a:r>
              <a:rPr lang="en-US" sz="2000" dirty="0" smtClean="0">
                <a:solidFill>
                  <a:schemeClr val="bg2"/>
                </a:solidFill>
              </a:rPr>
              <a:t>/boot/grub2/</a:t>
            </a:r>
            <a:r>
              <a:rPr lang="en-US" sz="2000" dirty="0" err="1" smtClean="0">
                <a:solidFill>
                  <a:schemeClr val="bg2"/>
                </a:solidFill>
              </a:rPr>
              <a:t>grub.cfg</a:t>
            </a:r>
            <a:r>
              <a:rPr lang="en-US" sz="2000" dirty="0" smtClean="0">
                <a:solidFill>
                  <a:schemeClr val="bg2"/>
                </a:solidFill>
              </a:rPr>
              <a:t> </a:t>
            </a:r>
            <a:r>
              <a:rPr lang="en-US" sz="2000" dirty="0" smtClean="0">
                <a:solidFill>
                  <a:schemeClr val="accent6"/>
                </a:solidFill>
              </a:rPr>
              <a:t>=&gt; never change it manually! To change GRUB2 settings, use </a:t>
            </a:r>
            <a:r>
              <a:rPr lang="en-US" sz="2000" dirty="0" smtClean="0">
                <a:solidFill>
                  <a:schemeClr val="bg2"/>
                </a:solidFill>
              </a:rPr>
              <a:t>grub2-mkconfig</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man grub2-mkconfig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That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smtClean="0">
                <a:solidFill>
                  <a:schemeClr val="bg2"/>
                </a:solidFill>
              </a:rPr>
              <a:t>/</a:t>
            </a:r>
            <a:r>
              <a:rPr lang="en-US" sz="2700" dirty="0" err="1" smtClean="0">
                <a:solidFill>
                  <a:schemeClr val="bg2"/>
                </a:solidFill>
              </a:rPr>
              <a:t>etc</a:t>
            </a:r>
            <a:r>
              <a:rPr lang="en-US" sz="2700" dirty="0" smtClean="0">
                <a:solidFill>
                  <a:schemeClr val="bg2"/>
                </a:solidFill>
              </a:rPr>
              <a:t>/default/grub </a:t>
            </a:r>
            <a:r>
              <a:rPr lang="en-US" sz="2700" dirty="0" smtClean="0">
                <a:solidFill>
                  <a:schemeClr val="accent6"/>
                </a:solidFill>
              </a:rPr>
              <a:t>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bg2"/>
                </a:solidFill>
              </a:rPr>
              <a:t>rghb</a:t>
            </a:r>
            <a:r>
              <a:rPr lang="en-US" sz="2700" dirty="0" smtClean="0">
                <a:solidFill>
                  <a:schemeClr val="accent6"/>
                </a:solidFill>
              </a:rPr>
              <a:t>’ and ‘</a:t>
            </a:r>
            <a:r>
              <a:rPr lang="en-US" sz="2700" dirty="0" smtClean="0">
                <a:solidFill>
                  <a:schemeClr val="bg2"/>
                </a:solidFill>
              </a:rPr>
              <a:t>quiet</a:t>
            </a:r>
            <a:r>
              <a:rPr lang="en-US" sz="2700" dirty="0" smtClean="0">
                <a:solidFill>
                  <a:schemeClr val="accent6"/>
                </a:solidFill>
              </a:rPr>
              <a: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a:t>
            </a:r>
            <a:r>
              <a:rPr lang="en-US" sz="2700" dirty="0" smtClean="0">
                <a:solidFill>
                  <a:schemeClr val="bg2"/>
                </a:solidFill>
              </a:rPr>
              <a:t>GRUB_TIMEOUT = 10 seconds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a:t>
            </a:r>
            <a:r>
              <a:rPr lang="en-US" sz="2700" dirty="0" smtClean="0">
                <a:solidFill>
                  <a:schemeClr val="bg2"/>
                </a:solidFill>
              </a:rPr>
              <a:t>grub2-mkconfig &gt; /boot/grub2/</a:t>
            </a:r>
            <a:r>
              <a:rPr lang="en-US" sz="2700" dirty="0" err="1" smtClean="0">
                <a:solidFill>
                  <a:schemeClr val="bg2"/>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a:t>
            </a:r>
            <a:r>
              <a:rPr lang="en-US" sz="2000" dirty="0" smtClean="0">
                <a:solidFill>
                  <a:schemeClr val="bg2"/>
                </a:solidFill>
                <a:sym typeface="Wingdings" panose="05000000000000000000" pitchFamily="2" charset="2"/>
              </a:rPr>
              <a:t>e</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bg2"/>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bg2"/>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bg2"/>
                </a:solidFill>
                <a:sym typeface="Wingdings" panose="05000000000000000000" pitchFamily="2" charset="2"/>
              </a:rPr>
              <a:t>rd.brea</a:t>
            </a:r>
            <a:r>
              <a:rPr lang="en-US" sz="2000" dirty="0" err="1" smtClean="0">
                <a:solidFill>
                  <a:schemeClr val="accent6"/>
                </a:solidFill>
                <a:sym typeface="Wingdings" panose="05000000000000000000" pitchFamily="2" charset="2"/>
              </a:rPr>
              <a:t>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we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smtClean="0">
                <a:solidFill>
                  <a:schemeClr val="bg2"/>
                </a:solidFill>
              </a:rPr>
              <a:t>/</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ls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ls /</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2"/>
                </a:solidFill>
              </a:rPr>
              <a:t>mount –o remount, </a:t>
            </a:r>
            <a:r>
              <a:rPr lang="en-US" sz="2000" dirty="0" err="1" smtClean="0">
                <a:solidFill>
                  <a:schemeClr val="bg2"/>
                </a:solidFill>
              </a:rPr>
              <a:t>rw</a:t>
            </a:r>
            <a:r>
              <a:rPr lang="en-US" sz="2000" dirty="0" smtClean="0">
                <a:solidFill>
                  <a:schemeClr val="bg2"/>
                </a:solidFill>
              </a:rPr>
              <a:t> /</a:t>
            </a:r>
            <a:r>
              <a:rPr lang="en-US" sz="2000" dirty="0" err="1" smtClean="0">
                <a:solidFill>
                  <a:schemeClr val="bg2"/>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bg2"/>
                </a:solidFill>
              </a:rPr>
              <a:t>chroot</a:t>
            </a:r>
            <a:r>
              <a:rPr lang="en-US" sz="2000" dirty="0" smtClean="0">
                <a:solidFill>
                  <a:schemeClr val="bg2"/>
                </a:solidFill>
              </a:rPr>
              <a:t> /</a:t>
            </a:r>
            <a:r>
              <a:rPr lang="en-US" sz="2000" dirty="0" err="1" smtClean="0">
                <a:solidFill>
                  <a:schemeClr val="bg2"/>
                </a:solidFill>
              </a:rPr>
              <a:t>sysroot</a:t>
            </a:r>
            <a:r>
              <a:rPr lang="en-US" sz="2000" dirty="0" smtClean="0">
                <a:solidFill>
                  <a:schemeClr val="bg2"/>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err="1" smtClean="0">
                <a:solidFill>
                  <a:schemeClr val="bg2"/>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a:t>
            </a:r>
            <a:r>
              <a:rPr lang="en-US" sz="2000" dirty="0" smtClean="0">
                <a:solidFill>
                  <a:schemeClr val="bg2"/>
                </a:solidFill>
              </a:rPr>
              <a:t>touch /.</a:t>
            </a:r>
            <a:r>
              <a:rPr lang="en-US" sz="2000" dirty="0" err="1" smtClean="0">
                <a:solidFill>
                  <a:schemeClr val="bg2"/>
                </a:solidFill>
              </a:rPr>
              <a:t>autorelabel</a:t>
            </a:r>
            <a:r>
              <a:rPr lang="en-US" sz="2000" dirty="0" smtClean="0">
                <a:solidFill>
                  <a:schemeClr val="bg2"/>
                </a:solidFill>
              </a:rPr>
              <a:t> </a:t>
            </a:r>
            <a:r>
              <a:rPr lang="en-US" sz="2000" dirty="0" smtClean="0">
                <a:solidFill>
                  <a:schemeClr val="accent6"/>
                </a:solidFill>
              </a:rPr>
              <a:t>(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a:t>
            </a:r>
            <a:r>
              <a:rPr lang="en-US" sz="2000" dirty="0" smtClean="0">
                <a:solidFill>
                  <a:schemeClr val="bg2"/>
                </a:solidFill>
              </a:rPr>
              <a:t>exit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8. </a:t>
            </a:r>
            <a:r>
              <a:rPr lang="en-US" sz="2000" dirty="0" smtClean="0">
                <a:solidFill>
                  <a:schemeClr val="bg2"/>
                </a:solidFill>
              </a:rPr>
              <a:t>exit</a:t>
            </a:r>
            <a:endParaRPr lang="en-US" sz="2000" dirty="0">
              <a:solidFill>
                <a:schemeClr val="bg2"/>
              </a:solidFill>
            </a:endParaRPr>
          </a:p>
        </p:txBody>
      </p:sp>
    </p:spTree>
    <p:extLst>
      <p:ext uri="{BB962C8B-B14F-4D97-AF65-F5344CB8AC3E}">
        <p14:creationId xmlns:p14="http://schemas.microsoft.com/office/powerpoint/2010/main" val="3538451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TotalTime>
  <Words>146</Words>
  <Application>Microsoft Macintosh PowerPoint</Application>
  <PresentationFormat>On-screen Show (4:3)</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Wingdings</vt:lpstr>
      <vt:lpstr>Arial</vt:lpstr>
      <vt:lpstr>Office Theme</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units. This interface is defined in the unit file. The system unit files are in /usr/lib/systemd/system  Exercises: 1. SYSTEMDD=/usr/lib/systemd/system 2. cd $SYSTEMDD 3. pwd 4. file default.target 5. cat default.target  Overriding the default configurations happens in /etc/systemd/system  You would rarely config your own unit, so do not focus too much on the units content, instead focus on controlling them.</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during boot. In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we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774</cp:revision>
  <dcterms:created xsi:type="dcterms:W3CDTF">2015-03-24T20:13:30Z</dcterms:created>
  <dcterms:modified xsi:type="dcterms:W3CDTF">2017-03-24T13:07:21Z</dcterms:modified>
</cp:coreProperties>
</file>