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9" r:id="rId3"/>
    <p:sldId id="276" r:id="rId4"/>
    <p:sldId id="274" r:id="rId5"/>
    <p:sldId id="277" r:id="rId6"/>
    <p:sldId id="278" r:id="rId7"/>
    <p:sldId id="280" r:id="rId8"/>
    <p:sldId id="281" r:id="rId9"/>
    <p:sldId id="282" r:id="rId10"/>
    <p:sldId id="283" r:id="rId11"/>
    <p:sldId id="284"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8" autoAdjust="0"/>
    <p:restoredTop sz="92164" autoAdjust="0"/>
  </p:normalViewPr>
  <p:slideViewPr>
    <p:cSldViewPr>
      <p:cViewPr varScale="1">
        <p:scale>
          <a:sx n="97" d="100"/>
          <a:sy n="97" d="100"/>
        </p:scale>
        <p:origin x="180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4.05.17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4.05.17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4.05.17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4.05.17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4.05.17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4.05.17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4.05.17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a:t>
            </a:r>
            <a:r>
              <a:rPr lang="en-US" sz="3100" dirty="0" smtClean="0">
                <a:solidFill>
                  <a:schemeClr val="bg1"/>
                </a:solidFill>
              </a:rPr>
              <a:t>yum</a:t>
            </a:r>
            <a:r>
              <a:rPr lang="en-US" sz="3100" dirty="0" smtClean="0">
                <a:solidFill>
                  <a:schemeClr val="accent6"/>
                </a:solidFill>
              </a:rPr>
              <a:t>’.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Linux s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bg1"/>
                </a:solidFill>
              </a:rPr>
              <a:t>0 9 2 2 *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yearly_backup</a:t>
            </a:r>
            <a:r>
              <a:rPr lang="en-US" sz="2700" dirty="0" smtClean="0">
                <a:solidFill>
                  <a:schemeClr val="bg1"/>
                </a:solidFill>
              </a:rPr>
              <a:t> </a:t>
            </a:r>
            <a:r>
              <a:rPr lang="en-US" sz="2700" dirty="0" smtClean="0">
                <a:solidFill>
                  <a:schemeClr val="accent6"/>
                </a:solidFill>
              </a:rPr>
              <a:t>=&gt;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1"/>
                </a:solidFill>
              </a:rPr>
              <a:t>58 23 * * 1-5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daily_report</a:t>
            </a:r>
            <a:r>
              <a:rPr lang="en-US" sz="2700" dirty="0" smtClean="0">
                <a:solidFill>
                  <a:schemeClr val="bg1"/>
                </a:solidFill>
              </a:rPr>
              <a:t> </a:t>
            </a:r>
            <a:r>
              <a:rPr lang="en-US" sz="2700" dirty="0" smtClean="0">
                <a:solidFill>
                  <a:schemeClr val="accent6"/>
                </a:solidFill>
              </a:rPr>
              <a:t>=&gt;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Write on a piece of paper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bg1"/>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a:t>
            </a:r>
            <a:r>
              <a:rPr lang="en-US" sz="2700" smtClean="0">
                <a:solidFill>
                  <a:schemeClr val="accent6"/>
                </a:solidFill>
              </a:rPr>
              <a:t>on each Thursday</a:t>
            </a:r>
            <a:r>
              <a:rPr lang="en-US" sz="2700" dirty="0" smtClean="0">
                <a:solidFill>
                  <a:schemeClr val="accent6"/>
                </a:solidFill>
              </a:rPr>
              <a: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a:r>
            <a:r>
              <a:rPr lang="en-US" sz="2700" dirty="0" smtClean="0">
                <a:solidFill>
                  <a:schemeClr val="bg1"/>
                </a:solidFill>
              </a:rPr>
              <a:t>at</a:t>
            </a:r>
            <a:r>
              <a:rPr lang="en-US" sz="2700" dirty="0" smtClean="0">
                <a:solidFill>
                  <a:schemeClr val="accent6"/>
                </a:solidFill>
              </a:rPr>
              <a:t>’, what is the difference between at and </a:t>
            </a:r>
            <a:r>
              <a:rPr lang="en-US" sz="2700" dirty="0" err="1" smtClean="0">
                <a:solidFill>
                  <a:schemeClr val="accent6"/>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a:t>
            </a:r>
            <a:r>
              <a:rPr lang="en-US" sz="1400" dirty="0" smtClean="0">
                <a:solidFill>
                  <a:schemeClr val="bg1"/>
                </a:solidFill>
              </a:rPr>
              <a:t>32-bit mode</a:t>
            </a:r>
            <a:r>
              <a:rPr lang="en-US" sz="1400" dirty="0" smtClean="0">
                <a:solidFill>
                  <a:schemeClr val="accent6"/>
                </a:solidFill>
              </a:rPr>
              <a:t>, and </a:t>
            </a:r>
            <a:r>
              <a:rPr lang="en-US" sz="1400" dirty="0" smtClean="0">
                <a:solidFill>
                  <a:schemeClr val="bg1"/>
                </a:solidFill>
              </a:rPr>
              <a:t>64-bit mode</a:t>
            </a:r>
            <a:r>
              <a:rPr lang="en-US" sz="1400" dirty="0" smtClean="0">
                <a:solidFill>
                  <a:schemeClr val="accent6"/>
                </a:solidFill>
              </a:rPr>
              <a:t>. In 32-bit mode, they can access up to </a:t>
            </a:r>
            <a:r>
              <a:rPr lang="en-US" sz="1400" dirty="0" smtClean="0">
                <a:solidFill>
                  <a:schemeClr val="bg1"/>
                </a:solidFill>
              </a:rPr>
              <a:t>4GB memory</a:t>
            </a:r>
            <a:r>
              <a:rPr lang="en-US" sz="1400" dirty="0" smtClean="0">
                <a:solidFill>
                  <a:schemeClr val="accent6"/>
                </a:solidFill>
              </a:rPr>
              <a:t>,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bg1"/>
                </a:solidFill>
              </a:rPr>
              <a:t>x</a:t>
            </a:r>
            <a:r>
              <a:rPr lang="en-US" sz="1400" dirty="0" smtClean="0">
                <a:solidFill>
                  <a:schemeClr val="bg1"/>
                </a:solidFill>
              </a:rPr>
              <a:t>86_64</a:t>
            </a:r>
            <a:r>
              <a:rPr lang="en-US" sz="1400" dirty="0" smtClean="0">
                <a:solidFill>
                  <a:schemeClr val="accent6"/>
                </a:solidFill>
              </a:rPr>
              <a:t>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a:t>
            </a:r>
            <a:r>
              <a:rPr lang="en-US" sz="1400" dirty="0" smtClean="0">
                <a:solidFill>
                  <a:schemeClr val="bg1"/>
                </a:solidFill>
              </a:rPr>
              <a:t>man rpm</a:t>
            </a:r>
          </a:p>
          <a:p>
            <a:r>
              <a:rPr lang="en-US" sz="1400" dirty="0" smtClean="0">
                <a:solidFill>
                  <a:schemeClr val="accent6"/>
                </a:solidFill>
              </a:rPr>
              <a:t>2.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more</a:t>
            </a:r>
          </a:p>
          <a:p>
            <a:r>
              <a:rPr lang="en-US" sz="1400" dirty="0" smtClean="0">
                <a:solidFill>
                  <a:schemeClr val="accent6"/>
                </a:solidFill>
              </a:rPr>
              <a:t>3.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grep –i 32</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a:t>
            </a:r>
            <a:r>
              <a:rPr lang="en-US" sz="2200" dirty="0" smtClean="0">
                <a:solidFill>
                  <a:schemeClr val="bg1"/>
                </a:solidFill>
              </a:rPr>
              <a:t>Red Hat Enterprise Linux </a:t>
            </a:r>
            <a:r>
              <a:rPr lang="en-US" sz="2200" dirty="0" smtClean="0">
                <a:solidFill>
                  <a:schemeClr val="accent6"/>
                </a:solidFill>
              </a:rPr>
              <a:t>repositories are provided through </a:t>
            </a:r>
            <a:r>
              <a:rPr lang="en-US" sz="2200" dirty="0" smtClean="0">
                <a:solidFill>
                  <a:schemeClr val="bg1"/>
                </a:solidFill>
              </a:rPr>
              <a:t>Red Hat Network</a:t>
            </a:r>
            <a:r>
              <a:rPr lang="en-US" sz="2200" dirty="0" smtClean="0">
                <a:solidFill>
                  <a:schemeClr val="accent6"/>
                </a:solidFill>
              </a:rPr>
              <a:t>. After registering with </a:t>
            </a:r>
            <a:r>
              <a:rPr lang="en-US" sz="2200" dirty="0" smtClean="0">
                <a:solidFill>
                  <a:schemeClr val="bg1"/>
                </a:solidFill>
              </a:rPr>
              <a:t>RHN</a:t>
            </a:r>
            <a:r>
              <a:rPr lang="en-US" sz="2200" dirty="0" smtClean="0">
                <a:solidFill>
                  <a:schemeClr val="accent6"/>
                </a:solidFill>
              </a:rPr>
              <a:t>,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man ‘yum’</a:t>
            </a:r>
            <a:br>
              <a:rPr lang="en-US" sz="2200" dirty="0" smtClean="0">
                <a:solidFill>
                  <a:schemeClr val="bg1"/>
                </a:solidFill>
              </a:rPr>
            </a:br>
            <a:r>
              <a:rPr lang="en-US" sz="2200" dirty="0" smtClean="0">
                <a:solidFill>
                  <a:schemeClr val="accent6"/>
                </a:solidFill>
              </a:rPr>
              <a:t>2. </a:t>
            </a:r>
            <a:r>
              <a:rPr lang="en-US" sz="2200" dirty="0" smtClean="0">
                <a:solidFill>
                  <a:schemeClr val="bg1"/>
                </a:solidFill>
              </a:rPr>
              <a:t>man ‘rpm’</a:t>
            </a:r>
            <a:br>
              <a:rPr lang="en-US" sz="2200" dirty="0" smtClean="0">
                <a:solidFill>
                  <a:schemeClr val="bg1"/>
                </a:solidFill>
              </a:rPr>
            </a:br>
            <a:r>
              <a:rPr lang="en-US" sz="2200" dirty="0" smtClean="0">
                <a:solidFill>
                  <a:schemeClr val="accent6"/>
                </a:solidFill>
              </a:rPr>
              <a:t>3. </a:t>
            </a:r>
            <a:r>
              <a:rPr lang="en-US" sz="2200" dirty="0" smtClean="0">
                <a:solidFill>
                  <a:schemeClr val="bg1"/>
                </a:solidFill>
              </a:rPr>
              <a:t>yum search </a:t>
            </a:r>
            <a:r>
              <a:rPr lang="en-US" sz="2200" dirty="0" err="1" smtClean="0">
                <a:solidFill>
                  <a:schemeClr val="bg1"/>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info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5. </a:t>
            </a:r>
            <a:r>
              <a:rPr lang="en-US" sz="2200" dirty="0" smtClean="0">
                <a:solidFill>
                  <a:schemeClr val="bg1"/>
                </a:solidFill>
              </a:rPr>
              <a:t>yum install </a:t>
            </a:r>
            <a:r>
              <a:rPr lang="en-US" sz="2200" dirty="0" err="1" smtClean="0">
                <a:solidFill>
                  <a:schemeClr val="bg1"/>
                </a:solidFill>
              </a:rPr>
              <a:t>httpd</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a:t>
            </a:r>
            <a:r>
              <a:rPr lang="en-US" sz="2000" dirty="0" smtClean="0">
                <a:solidFill>
                  <a:schemeClr val="bg1"/>
                </a:solidFill>
              </a:rPr>
              <a:t>.repo</a:t>
            </a:r>
            <a:r>
              <a:rPr lang="en-US" sz="2000" dirty="0" smtClean="0">
                <a:solidFill>
                  <a:schemeClr val="accent6"/>
                </a:solidFill>
              </a:rPr>
              <a:t>.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yum.conf</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bg1"/>
                </a:solidFill>
              </a:rPr>
              <a:t> | grep –i </a:t>
            </a:r>
            <a:r>
              <a:rPr lang="en-US" sz="2000" dirty="0" err="1" smtClean="0">
                <a:solidFill>
                  <a:schemeClr val="bg1"/>
                </a:solidFill>
              </a:rPr>
              <a:t>gpgcheck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Use the man page of </a:t>
            </a:r>
            <a:r>
              <a:rPr lang="en-US" sz="2000" dirty="0" err="1" smtClean="0">
                <a:solidFill>
                  <a:schemeClr val="bg1"/>
                </a:solidFill>
              </a:rPr>
              <a:t>yum.conf</a:t>
            </a:r>
            <a:r>
              <a:rPr lang="en-US" sz="2000" dirty="0" smtClean="0">
                <a:solidFill>
                  <a:schemeClr val="bg1"/>
                </a:solidFill>
              </a:rPr>
              <a:t> </a:t>
            </a:r>
            <a:r>
              <a:rPr lang="en-US" sz="2000" dirty="0" smtClean="0">
                <a:solidFill>
                  <a:schemeClr val="accent6"/>
                </a:solidFill>
              </a:rPr>
              <a:t>to explain the </a:t>
            </a:r>
            <a:r>
              <a:rPr lang="en-US" sz="2000" dirty="0" err="1" smtClean="0">
                <a:solidFill>
                  <a:schemeClr val="bg1"/>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a:t>
            </a:r>
            <a:r>
              <a:rPr lang="en-US" sz="2000" dirty="0" smtClean="0">
                <a:solidFill>
                  <a:schemeClr val="bg1"/>
                </a:solidFill>
              </a:rPr>
              <a:t>GNU Privacy Guard(GPG) </a:t>
            </a:r>
            <a:r>
              <a:rPr lang="en-US" sz="2000" dirty="0" smtClean="0">
                <a:solidFill>
                  <a:schemeClr val="accent6"/>
                </a:solidFill>
              </a:rPr>
              <a:t>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bg1"/>
                </a:solidFill>
              </a:rPr>
              <a:t>gpgcheck</a:t>
            </a:r>
            <a:r>
              <a:rPr lang="en-US" sz="2000" dirty="0">
                <a:solidFill>
                  <a:schemeClr val="bg1"/>
                </a:solidFill>
              </a:rPr>
              <a:t>=1</a:t>
            </a:r>
            <a:r>
              <a:rPr lang="en-US" sz="2000" dirty="0">
                <a:solidFill>
                  <a:schemeClr val="accent6"/>
                </a:solidFill>
              </a:rPr>
              <a:t/>
            </a:r>
            <a:br>
              <a:rPr lang="en-US" sz="2000" dirty="0">
                <a:solidFill>
                  <a:schemeClr val="accent6"/>
                </a:solidFill>
              </a:rPr>
            </a:br>
            <a:r>
              <a:rPr lang="en-US" sz="2000" dirty="0" err="1">
                <a:solidFill>
                  <a:schemeClr val="bg1"/>
                </a:solidFill>
              </a:rPr>
              <a:t>gpgkey</a:t>
            </a:r>
            <a:r>
              <a:rPr lang="en-US" sz="2000" dirty="0">
                <a:solidFill>
                  <a:schemeClr val="bg1"/>
                </a:solidFill>
              </a:rPr>
              <a:t>=file:///etc/pki/rpm-gpg/RPM-GPG-KEY-CentOS-7</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a:t>
            </a:r>
            <a:r>
              <a:rPr lang="en-US" sz="2000" dirty="0" smtClean="0">
                <a:solidFill>
                  <a:schemeClr val="bg1"/>
                </a:solidFill>
              </a:rPr>
              <a:t>GPG key </a:t>
            </a:r>
            <a:r>
              <a:rPr lang="en-US" sz="2000" dirty="0" smtClean="0">
                <a:solidFill>
                  <a:schemeClr val="accent6"/>
                </a:solidFill>
              </a:rPr>
              <a:t>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pki</a:t>
            </a:r>
            <a:r>
              <a:rPr lang="en-US" sz="2000" dirty="0" smtClean="0">
                <a:solidFill>
                  <a:schemeClr val="bg1"/>
                </a:solidFill>
              </a:rPr>
              <a:t>/rpm-</a:t>
            </a:r>
            <a:r>
              <a:rPr lang="en-US" sz="2000" dirty="0" err="1" smtClean="0">
                <a:solidFill>
                  <a:schemeClr val="bg1"/>
                </a:solidFill>
              </a:rPr>
              <a:t>gpg</a:t>
            </a:r>
            <a:r>
              <a:rPr lang="en-US" sz="2000" dirty="0" smtClean="0">
                <a:solidFill>
                  <a:schemeClr val="bg1"/>
                </a:solidFill>
              </a:rPr>
              <a:t> </a:t>
            </a:r>
            <a:r>
              <a:rPr lang="en-US" sz="2000" dirty="0" smtClean="0">
                <a:solidFill>
                  <a:schemeClr val="accent6"/>
                </a:solidFill>
              </a:rPr>
              <a:t>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yum provides /</a:t>
            </a:r>
            <a:r>
              <a:rPr lang="en-US" sz="2000" dirty="0" err="1" smtClean="0">
                <a:solidFill>
                  <a:schemeClr val="bg1"/>
                </a:solidFill>
              </a:rPr>
              <a:t>var</a:t>
            </a:r>
            <a:r>
              <a:rPr lang="en-US" sz="2000" dirty="0" smtClean="0">
                <a:solidFill>
                  <a:schemeClr val="bg1"/>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a:t>
            </a:r>
            <a:r>
              <a:rPr lang="en-US" sz="2000" dirty="0" smtClean="0">
                <a:solidFill>
                  <a:schemeClr val="bg1"/>
                </a:solidFill>
              </a:rPr>
              <a:t>. file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vim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go to the end lines.</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yum history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yum list kernel </a:t>
            </a:r>
            <a:r>
              <a:rPr lang="en-US" sz="2000" dirty="0" smtClean="0">
                <a:solidFill>
                  <a:schemeClr val="accent6"/>
                </a:solidFill>
              </a:rPr>
              <a:t>(list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bg1"/>
                </a:solidFill>
              </a:rPr>
              <a:t>uname</a:t>
            </a:r>
            <a:r>
              <a:rPr lang="en-US" sz="2000" dirty="0" smtClean="0">
                <a:solidFill>
                  <a:schemeClr val="accent6"/>
                </a:solidFill>
              </a:rPr>
              <a:t> command. </a:t>
            </a:r>
            <a:r>
              <a:rPr lang="en-US" sz="2000" dirty="0" err="1" smtClean="0">
                <a:solidFill>
                  <a:schemeClr val="bg1"/>
                </a:solidFill>
              </a:rPr>
              <a:t>uname</a:t>
            </a:r>
            <a:r>
              <a:rPr lang="en-US" sz="2000" dirty="0" smtClean="0">
                <a:solidFill>
                  <a:schemeClr val="bg1"/>
                </a:solidFill>
              </a:rPr>
              <a:t> -r</a:t>
            </a:r>
            <a:endParaRPr lang="en-US" sz="2000" dirty="0">
              <a:solidFill>
                <a:schemeClr val="bg1"/>
              </a:solidFill>
            </a:endParaRPr>
          </a:p>
        </p:txBody>
      </p:sp>
    </p:spTree>
    <p:extLst>
      <p:ext uri="{BB962C8B-B14F-4D97-AF65-F5344CB8AC3E}">
        <p14:creationId xmlns:p14="http://schemas.microsoft.com/office/powerpoint/2010/main" val="13092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yum </a:t>
            </a:r>
            <a:r>
              <a:rPr lang="en-US" sz="1800" dirty="0" err="1" smtClean="0">
                <a:solidFill>
                  <a:schemeClr val="bg1"/>
                </a:solidFill>
              </a:rPr>
              <a:t>repolist</a:t>
            </a:r>
            <a:r>
              <a:rPr lang="en-US" sz="1800" dirty="0" smtClean="0">
                <a:solidFill>
                  <a:schemeClr val="bg1"/>
                </a:solidFill>
              </a:rPr>
              <a:t> all; grep –r enabled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a:t>
            </a:r>
            <a:r>
              <a:rPr lang="en-US" sz="1800" dirty="0" smtClean="0">
                <a:solidFill>
                  <a:schemeClr val="bg1"/>
                </a:solidFill>
              </a:rPr>
              <a:t>yum-</a:t>
            </a:r>
            <a:r>
              <a:rPr lang="en-US" sz="1800" dirty="0" err="1" smtClean="0">
                <a:solidFill>
                  <a:schemeClr val="bg1"/>
                </a:solidFill>
              </a:rPr>
              <a:t>config</a:t>
            </a:r>
            <a:r>
              <a:rPr lang="en-US" sz="1800" dirty="0" smtClean="0">
                <a:solidFill>
                  <a:schemeClr val="bg1"/>
                </a:solidFill>
              </a:rPr>
              <a:t>-manager</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a:t>
            </a:r>
            <a:r>
              <a:rPr lang="en-US" sz="1800" dirty="0">
                <a:solidFill>
                  <a:schemeClr val="bg1"/>
                </a:solidFill>
              </a:rPr>
              <a:t>yum-</a:t>
            </a:r>
            <a:r>
              <a:rPr lang="en-US" sz="1800" dirty="0" err="1">
                <a:solidFill>
                  <a:schemeClr val="bg1"/>
                </a:solidFill>
              </a:rPr>
              <a:t>config</a:t>
            </a:r>
            <a:r>
              <a:rPr lang="en-US" sz="1800" dirty="0">
                <a:solidFill>
                  <a:schemeClr val="bg1"/>
                </a:solidFill>
              </a:rPr>
              <a:t>-manager --add-repo="https://dl.fedoraproject.org/pub/</a:t>
            </a:r>
            <a:r>
              <a:rPr lang="en-US" sz="1800" dirty="0" err="1">
                <a:solidFill>
                  <a:schemeClr val="bg1"/>
                </a:solidFill>
              </a:rPr>
              <a:t>epel</a:t>
            </a:r>
            <a:r>
              <a:rPr lang="en-US" sz="1800" dirty="0">
                <a:solidFill>
                  <a:schemeClr val="bg1"/>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bg1"/>
                </a:solidFill>
              </a:rPr>
              <a:t>cron</a:t>
            </a:r>
            <a:r>
              <a:rPr lang="en-US" sz="2000" dirty="0" smtClean="0">
                <a:solidFill>
                  <a:schemeClr val="accent6"/>
                </a:solidFill>
              </a:rPr>
              <a:t>’ service is used as a generic service to run processes automatically at specific times. It is started by </a:t>
            </a:r>
            <a:r>
              <a:rPr lang="en-US" sz="2000" dirty="0" smtClean="0">
                <a:solidFill>
                  <a:schemeClr val="bg1"/>
                </a:solidFill>
              </a:rPr>
              <a:t>default</a:t>
            </a:r>
            <a:r>
              <a:rPr lang="en-US" sz="2000" dirty="0" smtClean="0">
                <a:solidFill>
                  <a:schemeClr val="accent6"/>
                </a:solidFill>
              </a:rPr>
              <a: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bg1"/>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man ‘</a:t>
            </a:r>
            <a:r>
              <a:rPr lang="en-US" sz="2000" dirty="0" err="1" smtClean="0">
                <a:solidFill>
                  <a:schemeClr val="bg1"/>
                </a:solidFill>
              </a:rPr>
              <a:t>crond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2. man ‘</a:t>
            </a:r>
            <a:r>
              <a:rPr lang="en-US" sz="2000" dirty="0" err="1" smtClean="0">
                <a:solidFill>
                  <a:schemeClr val="bg1"/>
                </a:solidFill>
              </a:rPr>
              <a:t>crontab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3.systemctl status </a:t>
            </a:r>
            <a:r>
              <a:rPr lang="en-US" sz="2000" dirty="0" err="1" smtClean="0">
                <a:solidFill>
                  <a:schemeClr val="accent6"/>
                </a:solidFill>
              </a:rPr>
              <a:t>crond</a:t>
            </a:r>
            <a:r>
              <a:rPr lang="en-US" sz="2000" dirty="0" smtClean="0">
                <a:solidFill>
                  <a:schemeClr val="accent6"/>
                </a:solidFill>
              </a:rPr>
              <a:t> –l</a:t>
            </a:r>
            <a:br>
              <a:rPr lang="en-US" sz="2000" dirty="0" smtClean="0">
                <a:solidFill>
                  <a:schemeClr val="accent6"/>
                </a:solidFill>
              </a:rPr>
            </a:br>
            <a:r>
              <a:rPr lang="en-US" sz="2000" dirty="0" smtClean="0">
                <a:solidFill>
                  <a:schemeClr val="accent6"/>
                </a:solidFill>
              </a:rPr>
              <a:t>4. ls –l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a:t>
            </a:r>
            <a:r>
              <a:rPr lang="en-US" sz="2000" dirty="0" smtClean="0">
                <a:solidFill>
                  <a:schemeClr val="accent6"/>
                </a:solidFill>
              </a:rPr>
              <a: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cron.hourly</a:t>
            </a:r>
            <a:r>
              <a:rPr lang="en-US" sz="2000" dirty="0" smtClean="0">
                <a:solidFill>
                  <a:schemeClr val="accent6"/>
                </a:solidFill>
              </a:rPr>
              <a:t>, </a:t>
            </a:r>
            <a:r>
              <a:rPr lang="en-US" sz="2000" dirty="0" err="1" smtClean="0">
                <a:solidFill>
                  <a:schemeClr val="bg1"/>
                </a:solidFill>
              </a:rPr>
              <a:t>cron.daily</a:t>
            </a:r>
            <a:r>
              <a:rPr lang="en-US" sz="2000" dirty="0" smtClean="0">
                <a:solidFill>
                  <a:schemeClr val="accent6"/>
                </a:solidFill>
              </a:rPr>
              <a:t>, </a:t>
            </a:r>
            <a:r>
              <a:rPr lang="en-US" sz="2000" dirty="0" err="1" smtClean="0">
                <a:solidFill>
                  <a:schemeClr val="bg1"/>
                </a:solidFill>
              </a:rPr>
              <a:t>cron.weekly</a:t>
            </a:r>
            <a:r>
              <a:rPr lang="en-US" sz="2000" dirty="0" smtClean="0">
                <a:solidFill>
                  <a:schemeClr val="accent6"/>
                </a:solidFill>
              </a:rPr>
              <a:t> and </a:t>
            </a:r>
            <a:r>
              <a:rPr lang="en-US" sz="2000" dirty="0" err="1" smtClean="0">
                <a:solidFill>
                  <a:schemeClr val="bg1"/>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chemeClr val="bg1"/>
                </a:solidFill>
              </a:rPr>
              <a:t>crontab</a:t>
            </a:r>
            <a:r>
              <a:rPr lang="en-US" sz="2000" dirty="0" smtClean="0">
                <a:solidFill>
                  <a:schemeClr val="bg1"/>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note edit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crontab</a:t>
            </a:r>
            <a:r>
              <a:rPr lang="en-US" sz="2000" dirty="0" smtClean="0">
                <a:solidFill>
                  <a:schemeClr val="bg1"/>
                </a:solidFill>
              </a:rPr>
              <a:t> </a:t>
            </a:r>
            <a:r>
              <a:rPr lang="en-US" sz="2000" dirty="0" smtClean="0">
                <a:solidFill>
                  <a:schemeClr val="accent6"/>
                </a:solidFill>
              </a:rPr>
              <a:t>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bg1"/>
                </a:solidFill>
              </a:rPr>
              <a:t>cron</a:t>
            </a:r>
            <a:r>
              <a:rPr lang="en-US" sz="2400" dirty="0" smtClean="0">
                <a:solidFill>
                  <a:schemeClr val="accent6"/>
                </a:solidFill>
              </a:rPr>
              <a:t> uses the </a:t>
            </a:r>
            <a:r>
              <a:rPr lang="en-US" sz="2400" dirty="0" err="1" smtClean="0">
                <a:solidFill>
                  <a:schemeClr val="bg1"/>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bg1"/>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solidFill>
                  <a:srgbClr val="FF0000"/>
                </a:solidFill>
              </a:rPr>
              <a:t>Exercises:</a:t>
            </a:r>
          </a:p>
          <a:p>
            <a:pPr marL="514350" indent="-514350">
              <a:buAutoNum type="arabicPeriod"/>
            </a:pPr>
            <a:r>
              <a:rPr lang="en-US" dirty="0" smtClean="0">
                <a:solidFill>
                  <a:schemeClr val="accent6"/>
                </a:solidFill>
              </a:rPr>
              <a:t>man ‘</a:t>
            </a:r>
            <a:r>
              <a:rPr lang="en-US" dirty="0" err="1" smtClean="0">
                <a:solidFill>
                  <a:schemeClr val="bg1"/>
                </a:solidFill>
              </a:rPr>
              <a:t>anacron</a:t>
            </a:r>
            <a:r>
              <a:rPr lang="en-US" dirty="0" smtClean="0">
                <a:solidFill>
                  <a:schemeClr val="accent6"/>
                </a:solidFill>
              </a:rPr>
              <a:t>’</a:t>
            </a:r>
          </a:p>
          <a:p>
            <a:pPr marL="514350" indent="-514350">
              <a:buAutoNum type="arabicPeriod"/>
            </a:pPr>
            <a:r>
              <a:rPr lang="en-US" dirty="0">
                <a:solidFill>
                  <a:schemeClr val="bg1"/>
                </a:solidFill>
              </a:rPr>
              <a:t>c</a:t>
            </a:r>
            <a:r>
              <a:rPr lang="en-US" dirty="0" smtClean="0">
                <a:solidFill>
                  <a:schemeClr val="bg1"/>
                </a:solidFill>
              </a:rPr>
              <a:t>at /</a:t>
            </a:r>
            <a:r>
              <a:rPr lang="en-US" dirty="0" err="1" smtClean="0">
                <a:solidFill>
                  <a:schemeClr val="bg1"/>
                </a:solidFill>
              </a:rPr>
              <a:t>etc</a:t>
            </a:r>
            <a:r>
              <a:rPr lang="en-US" dirty="0" smtClean="0">
                <a:solidFill>
                  <a:schemeClr val="bg1"/>
                </a:solidFill>
              </a:rPr>
              <a:t>/</a:t>
            </a:r>
            <a:r>
              <a:rPr lang="en-US" dirty="0" err="1" smtClean="0">
                <a:solidFill>
                  <a:schemeClr val="bg1"/>
                </a:solidFill>
              </a:rPr>
              <a:t>anacrontab</a:t>
            </a:r>
            <a:endParaRPr lang="en-US" dirty="0">
              <a:solidFill>
                <a:schemeClr val="bg1"/>
              </a:solidFill>
            </a:endParaRPr>
          </a:p>
        </p:txBody>
      </p:sp>
    </p:spTree>
    <p:extLst>
      <p:ext uri="{BB962C8B-B14F-4D97-AF65-F5344CB8AC3E}">
        <p14:creationId xmlns:p14="http://schemas.microsoft.com/office/powerpoint/2010/main" val="84490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2344</TotalTime>
  <Words>259</Words>
  <Application>Microsoft Macintosh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 s is provided in the RPM format(Red Hat Package Manager). This is a specific format used to archive the package and provide package metadata as well.                 </vt:lpstr>
      <vt:lpstr>RPM package files are named using a combination of the package name – version – release.architecture</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–l 4. ls –l /etc/cron* 4. cat /etc/crontab  Cron files in /etc/cron.d Scripts in /etc/cron.hourly, cron.daily, cron.weekly and cron.monthly User-specific files =&gt; crontab -e  As good Linux admins, we do note edit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Write on a piece of paper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each Thursday.  4. Google ‘at’, what is the difference between at and cron.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693</cp:revision>
  <dcterms:created xsi:type="dcterms:W3CDTF">2015-03-24T20:13:30Z</dcterms:created>
  <dcterms:modified xsi:type="dcterms:W3CDTF">2017-05-04T07:36:55Z</dcterms:modified>
</cp:coreProperties>
</file>