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68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17.07.17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</a:t>
            </a:r>
            <a:r>
              <a:rPr lang="en-US" sz="2000" dirty="0" smtClean="0">
                <a:solidFill>
                  <a:schemeClr val="accent6"/>
                </a:solidFill>
              </a:rPr>
              <a:t>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images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1"/>
                </a:solidFill>
              </a:rPr>
              <a:t>yum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y install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</a:t>
            </a:r>
            <a:r>
              <a:rPr lang="mr-IN" sz="2000" dirty="0" smtClean="0">
                <a:solidFill>
                  <a:schemeClr val="bg1"/>
                </a:solidFill>
              </a:rPr>
              <a:t>–</a:t>
            </a: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smtClean="0">
                <a:solidFill>
                  <a:schemeClr val="accent6"/>
                </a:solidFill>
              </a:rPr>
              <a:t>3. </a:t>
            </a:r>
            <a:r>
              <a:rPr lang="en-US" sz="2000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-doc yum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4. /Examples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5. Which are the mandatory inputs ? 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Execute a playbook with to force the playbook to report the changes it would make ‘</a:t>
            </a:r>
            <a:r>
              <a:rPr lang="en-US" sz="2200" dirty="0" smtClean="0">
                <a:solidFill>
                  <a:schemeClr val="bg1"/>
                </a:solidFill>
              </a:rPr>
              <a:t>—check’</a:t>
            </a:r>
            <a:r>
              <a:rPr lang="en-US" sz="2200" dirty="0" smtClean="0">
                <a:solidFill>
                  <a:schemeClr val="accent6"/>
                </a:solidFill>
              </a:rPr>
              <a:t>,  just to be on the safe side.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about it.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Preparation for exam.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121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 Exercises:  1. yum –y install ansible-doc 2. ansible-doc –l 3. ansible-doc yum 4. /Examples 5. Which are the mandatory inputs ? 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Execute a playbook with to force the playbook to report the changes it would make ‘—check’,  just to be on the safe side.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  Homework: 1. Preparation for exam.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1032</cp:revision>
  <dcterms:created xsi:type="dcterms:W3CDTF">2015-03-24T20:13:30Z</dcterms:created>
  <dcterms:modified xsi:type="dcterms:W3CDTF">2017-07-17T08:26:21Z</dcterms:modified>
</cp:coreProperties>
</file>