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92275" autoAdjust="0"/>
  </p:normalViewPr>
  <p:slideViewPr>
    <p:cSldViewPr>
      <p:cViewPr>
        <p:scale>
          <a:sx n="100" d="100"/>
          <a:sy n="100" d="100"/>
        </p:scale>
        <p:origin x="1792" y="5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201868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bg1"/>
                </a:solidFill>
              </a:rPr>
              <a:t>ssh-keygen</a:t>
            </a:r>
            <a:r>
              <a:rPr lang="en-US" sz="1600" dirty="0" smtClean="0">
                <a:solidFill>
                  <a:schemeClr val="bg1"/>
                </a:solidFill>
              </a:rPr>
              <a:t> </a:t>
            </a:r>
            <a:r>
              <a:rPr lang="en-US" sz="1600" dirty="0" smtClean="0">
                <a:solidFill>
                  <a:schemeClr val="accent6"/>
                </a:solidFill>
              </a:rPr>
              <a:t>generates our private key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a:t>
            </a:r>
            <a:r>
              <a:rPr lang="en-US" sz="1600" dirty="0" smtClean="0">
                <a:solidFill>
                  <a:schemeClr val="bg1"/>
                </a:solidFill>
              </a:rPr>
              <a:t> </a:t>
            </a:r>
            <a:r>
              <a:rPr lang="en-US" sz="1600" dirty="0" smtClean="0">
                <a:solidFill>
                  <a:schemeClr val="accent6"/>
                </a:solidFill>
              </a:rPr>
              <a:t>and public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id_rsa.pub</a:t>
            </a:r>
            <a:r>
              <a:rPr lang="en-US" sz="1600" dirty="0" smtClean="0">
                <a:solidFill>
                  <a:schemeClr val="bg1"/>
                </a:solidFill>
              </a:rPr>
              <a:t>, </a:t>
            </a:r>
            <a:r>
              <a:rPr lang="en-US" sz="1600" dirty="0" smtClean="0">
                <a:solidFill>
                  <a:schemeClr val="accent6"/>
                </a:solidFill>
              </a:rPr>
              <a:t>by default the algorithm is </a:t>
            </a:r>
            <a:r>
              <a:rPr lang="en-US" sz="1600" dirty="0" err="1" smtClean="0">
                <a:solidFill>
                  <a:schemeClr val="accent6"/>
                </a:solidFill>
              </a:rPr>
              <a:t>rsa</a:t>
            </a:r>
            <a:r>
              <a:rPr lang="en-US" sz="1600" dirty="0" smtClean="0">
                <a:solidFill>
                  <a:schemeClr val="accent6"/>
                </a:solidFill>
              </a:rPr>
              <a:t>. </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t>
            </a:r>
            <a:r>
              <a:rPr lang="en-US" sz="1400" dirty="0" err="1" smtClean="0">
                <a:solidFill>
                  <a:schemeClr val="bg1"/>
                </a:solidFill>
              </a:rPr>
              <a:t>ssh</a:t>
            </a:r>
            <a:r>
              <a:rPr lang="en-US" sz="1400" dirty="0" smtClean="0">
                <a:solidFill>
                  <a:schemeClr val="bg1"/>
                </a:solidFill>
              </a:rPr>
              <a:t>-copy-id localhost</a:t>
            </a:r>
            <a:r>
              <a:rPr lang="en-US" sz="1400" dirty="0" smtClean="0">
                <a:solidFill>
                  <a:schemeClr val="accent6"/>
                </a:solidFill>
              </a:rPr>
              <a: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smtClean="0">
                <a:solidFill>
                  <a:schemeClr val="bg1"/>
                </a:solidFill>
              </a:rPr>
              <a:t>~/.</a:t>
            </a:r>
            <a:r>
              <a:rPr lang="en-US" sz="1400" dirty="0" err="1" smtClean="0">
                <a:solidFill>
                  <a:schemeClr val="bg1"/>
                </a:solidFill>
              </a:rPr>
              <a:t>ssh</a:t>
            </a:r>
            <a:r>
              <a:rPr lang="en-US" sz="1400" dirty="0" smtClean="0">
                <a:solidFill>
                  <a:schemeClr val="bg1"/>
                </a:solidFill>
              </a:rPr>
              <a:t>/id_rsa.pub </a:t>
            </a:r>
            <a:r>
              <a:rPr lang="en-US" sz="1400" dirty="0" smtClean="0">
                <a:solidFill>
                  <a:schemeClr val="accent6"/>
                </a:solidFill>
              </a:rPr>
              <a:t>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rgbClr val="FF0000"/>
                </a:solidFill>
              </a:rPr>
              <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bg1"/>
                </a:solidFill>
              </a:rPr>
              <a:t>The </a:t>
            </a:r>
            <a:r>
              <a:rPr lang="en-US" sz="1800" dirty="0" err="1" smtClean="0">
                <a:solidFill>
                  <a:schemeClr val="bg1"/>
                </a:solidFill>
              </a:rPr>
              <a:t>OpenSSH</a:t>
            </a:r>
            <a:r>
              <a:rPr lang="en-US" sz="1800" dirty="0" smtClean="0">
                <a:solidFill>
                  <a:schemeClr val="bg1"/>
                </a:solidFill>
              </a:rPr>
              <a:t> configuration file</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a:t>
            </a:r>
            <a:r>
              <a:rPr lang="en-US" sz="2200" dirty="0" smtClean="0">
                <a:solidFill>
                  <a:schemeClr val="bg1"/>
                </a:solidFill>
              </a:rPr>
              <a:t>permissive</a:t>
            </a:r>
            <a:r>
              <a:rPr lang="en-US" sz="2200" dirty="0" smtClean="0">
                <a:solidFill>
                  <a:schemeClr val="accent6"/>
                </a:solidFill>
              </a:rPr>
              <a:t>’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a:t>
            </a:r>
            <a:r>
              <a:rPr lang="en-US" sz="2200" dirty="0" smtClean="0">
                <a:solidFill>
                  <a:schemeClr val="accent6"/>
                </a:solidFill>
              </a:rPr>
              <a:t>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a:t>
            </a:r>
            <a:r>
              <a:rPr lang="en-US" sz="2000" dirty="0" smtClean="0">
                <a:solidFill>
                  <a:schemeClr val="bg1"/>
                </a:solidFill>
              </a:rPr>
              <a:t>2049/TCP</a:t>
            </a:r>
            <a:r>
              <a:rPr lang="en-US" sz="2000" dirty="0" smtClean="0">
                <a:solidFill>
                  <a:schemeClr val="accent6"/>
                </a:solidFill>
              </a:rPr>
              <a:t>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a:t>
            </a:r>
            <a:r>
              <a:rPr lang="en-US" sz="2000" dirty="0" smtClean="0">
                <a:solidFill>
                  <a:schemeClr val="bg1"/>
                </a:solidFill>
              </a:rPr>
              <a:t>reload</a:t>
            </a:r>
            <a:br>
              <a:rPr lang="en-US" sz="2000" dirty="0" smtClean="0">
                <a:solidFill>
                  <a:schemeClr val="bg1"/>
                </a:solidFill>
              </a:rPr>
            </a:br>
            <a:r>
              <a:rPr lang="en-US" sz="2000" dirty="0" smtClean="0">
                <a:solidFill>
                  <a:schemeClr val="accent6"/>
                </a:solidFill>
              </a:rPr>
              <a:t>7.</a:t>
            </a:r>
            <a:r>
              <a:rPr lang="en-US" sz="2000" dirty="0" smtClean="0">
                <a:solidFill>
                  <a:schemeClr val="bg1"/>
                </a:solidFill>
              </a:rPr>
              <a:t> mount </a:t>
            </a:r>
            <a:r>
              <a:rPr lang="mr-IN" sz="2000" dirty="0" smtClean="0">
                <a:solidFill>
                  <a:schemeClr val="bg1"/>
                </a:solidFill>
              </a:rPr>
              <a:t>–</a:t>
            </a:r>
            <a:r>
              <a:rPr lang="en-US" sz="2000" dirty="0" smtClean="0">
                <a:solidFill>
                  <a:schemeClr val="bg1"/>
                </a:solidFill>
              </a:rPr>
              <a:t>t </a:t>
            </a:r>
            <a:r>
              <a:rPr lang="en-US" sz="2000" dirty="0" err="1" smtClean="0">
                <a:solidFill>
                  <a:schemeClr val="bg1"/>
                </a:solidFill>
              </a:rPr>
              <a:t>nfs</a:t>
            </a:r>
            <a:r>
              <a:rPr lang="en-US" sz="2000" dirty="0" smtClean="0">
                <a:solidFill>
                  <a:schemeClr val="bg1"/>
                </a:solidFill>
              </a:rPr>
              <a:t> </a:t>
            </a:r>
            <a:r>
              <a:rPr lang="en-US" sz="2000" dirty="0" err="1" smtClean="0">
                <a:solidFill>
                  <a:schemeClr val="bg1"/>
                </a:solidFill>
              </a:rPr>
              <a:t>nfs_server_hostname_or_ip</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mnt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 directory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bg1"/>
                </a:solidFill>
              </a:rPr>
              <a:t>Server Message Block(SMB) </a:t>
            </a:r>
            <a:r>
              <a:rPr lang="en-US" sz="2200" dirty="0" smtClean="0">
                <a:solidFill>
                  <a:schemeClr val="accent6"/>
                </a:solidFill>
              </a:rPr>
              <a:t>is the standard file-sharing protocol for Microsoft Windows servers and clients. Using a software package named Samba, Linux is able to act as a server for SMB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Samba service can share Linux file systems as SMB network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Install the samba package. =&gt; </a:t>
            </a:r>
            <a:r>
              <a:rPr lang="en-US" sz="2200" dirty="0" smtClean="0">
                <a:solidFill>
                  <a:schemeClr val="bg1"/>
                </a:solidFill>
              </a:rPr>
              <a:t>yum install samba</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2. Prepare the directory =&gt; </a:t>
            </a:r>
            <a:r>
              <a:rPr lang="en-US" sz="2200" dirty="0" err="1" smtClean="0">
                <a:solidFill>
                  <a:schemeClr val="bg1"/>
                </a:solidFill>
              </a:rPr>
              <a:t>mkdir</a:t>
            </a:r>
            <a:r>
              <a:rPr lang="en-US" sz="2200" dirty="0" smtClean="0">
                <a:solidFill>
                  <a:schemeClr val="bg1"/>
                </a:solidFill>
              </a:rPr>
              <a:t> /</a:t>
            </a:r>
            <a:r>
              <a:rPr lang="en-US" sz="2200" dirty="0" err="1" smtClean="0">
                <a:solidFill>
                  <a:schemeClr val="bg1"/>
                </a:solidFill>
              </a:rPr>
              <a:t>sharedpath</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Configure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/samba/</a:t>
            </a:r>
            <a:r>
              <a:rPr lang="en-US" sz="2200" dirty="0" err="1" smtClean="0">
                <a:solidFill>
                  <a:schemeClr val="bg1"/>
                </a:solidFill>
              </a:rPr>
              <a:t>smb.conf</a:t>
            </a:r>
            <a:r>
              <a:rPr lang="en-US" sz="2200" dirty="0" smtClean="0">
                <a:solidFill>
                  <a:schemeClr val="accent6"/>
                </a:solidFill>
              </a:rPr>
              <a:t>, validation of the file content using </a:t>
            </a:r>
            <a:r>
              <a:rPr lang="en-US" sz="2200" dirty="0" err="1" smtClean="0">
                <a:solidFill>
                  <a:schemeClr val="bg1"/>
                </a:solidFill>
              </a:rPr>
              <a:t>testparm</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Prepare samba users =&gt; </a:t>
            </a:r>
            <a:r>
              <a:rPr lang="en-US" sz="2200" dirty="0" smtClean="0">
                <a:solidFill>
                  <a:schemeClr val="bg1"/>
                </a:solidFill>
              </a:rPr>
              <a:t>yum </a:t>
            </a:r>
            <a:r>
              <a:rPr lang="mr-IN" sz="2200" dirty="0" smtClean="0">
                <a:solidFill>
                  <a:schemeClr val="bg1"/>
                </a:solidFill>
              </a:rPr>
              <a:t>–</a:t>
            </a:r>
            <a:r>
              <a:rPr lang="en-US" sz="2200" dirty="0" smtClean="0">
                <a:solidFill>
                  <a:schemeClr val="bg1"/>
                </a:solidFill>
              </a:rPr>
              <a:t>y install samba client</a:t>
            </a:r>
            <a:r>
              <a:rPr lang="en-US" sz="2200" dirty="0" smtClean="0">
                <a:solidFill>
                  <a:schemeClr val="accent6"/>
                </a:solidFill>
              </a:rPr>
              <a:t>; </a:t>
            </a:r>
            <a:r>
              <a:rPr lang="en-US" sz="2200" dirty="0" err="1" smtClean="0">
                <a:solidFill>
                  <a:schemeClr val="bg1"/>
                </a:solidFill>
              </a:rPr>
              <a:t>smbpasswd</a:t>
            </a:r>
            <a:r>
              <a:rPr lang="en-US" sz="2200" dirty="0" smtClean="0">
                <a:solidFill>
                  <a:schemeClr val="bg1"/>
                </a:solidFill>
              </a:rPr>
              <a:t> user</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5. Start Samba and open the local firewall. =&gt; </a:t>
            </a:r>
            <a:r>
              <a:rPr lang="en-US" sz="2200" dirty="0" err="1" smtClean="0">
                <a:solidFill>
                  <a:schemeClr val="bg1"/>
                </a:solidFill>
              </a:rPr>
              <a:t>systemctl</a:t>
            </a:r>
            <a:r>
              <a:rPr lang="en-US" sz="2200" dirty="0" smtClean="0">
                <a:solidFill>
                  <a:schemeClr val="bg1"/>
                </a:solidFill>
              </a:rPr>
              <a:t> start </a:t>
            </a:r>
            <a:r>
              <a:rPr lang="en-US" sz="2200" dirty="0" err="1" smtClean="0">
                <a:solidFill>
                  <a:schemeClr val="bg1"/>
                </a:solidFill>
              </a:rPr>
              <a:t>smb</a:t>
            </a:r>
            <a:r>
              <a:rPr lang="en-US" sz="2200" dirty="0" smtClean="0">
                <a:solidFill>
                  <a:schemeClr val="bg1"/>
                </a:solidFill>
              </a:rPr>
              <a:t> </a:t>
            </a:r>
            <a:r>
              <a:rPr lang="en-US" sz="2200" dirty="0" err="1" smtClean="0">
                <a:solidFill>
                  <a:schemeClr val="bg1"/>
                </a:solidFill>
              </a:rPr>
              <a:t>nmb</a:t>
            </a:r>
            <a:r>
              <a:rPr lang="en-US" sz="2200" dirty="0" smtClean="0">
                <a:solidFill>
                  <a:schemeClr val="accent6"/>
                </a:solidFill>
              </a:rPr>
              <a:t>; </a:t>
            </a:r>
            <a:r>
              <a:rPr lang="en-US" sz="2200" dirty="0" err="1" smtClean="0">
                <a:solidFill>
                  <a:schemeClr val="bg1"/>
                </a:solidFill>
              </a:rPr>
              <a:t>systemctl</a:t>
            </a:r>
            <a:r>
              <a:rPr lang="en-US" sz="2200" dirty="0" smtClean="0">
                <a:solidFill>
                  <a:schemeClr val="bg1"/>
                </a:solidFill>
              </a:rPr>
              <a:t> enable </a:t>
            </a:r>
            <a:r>
              <a:rPr lang="en-US" sz="2200" dirty="0" err="1" smtClean="0">
                <a:solidFill>
                  <a:schemeClr val="bg1"/>
                </a:solidFill>
              </a:rPr>
              <a:t>smb</a:t>
            </a:r>
            <a:r>
              <a:rPr lang="en-US" sz="2200" dirty="0" smtClean="0">
                <a:solidFill>
                  <a:schemeClr val="bg1"/>
                </a:solidFill>
              </a:rPr>
              <a:t> </a:t>
            </a:r>
            <a:r>
              <a:rPr lang="en-US" sz="2200" dirty="0" err="1" smtClean="0">
                <a:solidFill>
                  <a:schemeClr val="bg1"/>
                </a:solidFill>
              </a:rPr>
              <a:t>nmb</a:t>
            </a:r>
            <a:r>
              <a:rPr lang="en-US" sz="2200" dirty="0" smtClean="0">
                <a:solidFill>
                  <a:schemeClr val="accent6"/>
                </a:solidFill>
              </a:rPr>
              <a:t>; </a:t>
            </a:r>
            <a:r>
              <a:rPr lang="en-US" sz="2200" dirty="0" smtClean="0">
                <a:solidFill>
                  <a:schemeClr val="bg1"/>
                </a:solidFill>
              </a:rPr>
              <a:t>firewall-</a:t>
            </a:r>
            <a:r>
              <a:rPr lang="en-US" sz="2200" dirty="0" err="1" smtClean="0">
                <a:solidFill>
                  <a:schemeClr val="bg1"/>
                </a:solidFill>
              </a:rPr>
              <a:t>cmd</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permanent </a:t>
            </a:r>
            <a:r>
              <a:rPr lang="mr-IN" sz="2200" dirty="0" smtClean="0">
                <a:solidFill>
                  <a:schemeClr val="bg1"/>
                </a:solidFill>
              </a:rPr>
              <a:t>–</a:t>
            </a:r>
            <a:r>
              <a:rPr lang="en-US" sz="2200" dirty="0" smtClean="0">
                <a:solidFill>
                  <a:schemeClr val="bg1"/>
                </a:solidFill>
              </a:rPr>
              <a:t>add-service=</a:t>
            </a:r>
            <a:r>
              <a:rPr lang="en-US" sz="2200" dirty="0" err="1" smtClean="0">
                <a:solidFill>
                  <a:schemeClr val="bg1"/>
                </a:solidFill>
              </a:rPr>
              <a:t>samba</a:t>
            </a:r>
            <a:r>
              <a:rPr lang="en-US" sz="2200" dirty="0" err="1" smtClean="0">
                <a:solidFill>
                  <a:schemeClr val="accent6"/>
                </a:solidFill>
              </a:rPr>
              <a:t>;</a:t>
            </a:r>
            <a:r>
              <a:rPr lang="en-US" sz="2200" dirty="0" err="1" smtClean="0">
                <a:solidFill>
                  <a:schemeClr val="bg1"/>
                </a:solidFill>
              </a:rPr>
              <a:t>firewall-cmd</a:t>
            </a:r>
            <a:r>
              <a:rPr lang="en-US" sz="2200" dirty="0" smtClean="0">
                <a:solidFill>
                  <a:schemeClr val="bg1"/>
                </a:solidFill>
              </a:rPr>
              <a:t> --reload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Verify that the share can be mounted from a </a:t>
            </a:r>
            <a:r>
              <a:rPr lang="en-US" sz="2200" dirty="0" err="1" smtClean="0">
                <a:solidFill>
                  <a:schemeClr val="accent6"/>
                </a:solidFill>
              </a:rPr>
              <a:t>client.</a:t>
            </a:r>
            <a:r>
              <a:rPr lang="en-US" sz="2200" dirty="0" err="1" smtClean="0"/>
              <a:t>S</a:t>
            </a:r>
            <a:endParaRPr lang="en-US" sz="2200" dirty="0"/>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2938</TotalTime>
  <Words>392</Words>
  <Application>Microsoft Macintosh PowerPoint</Application>
  <PresentationFormat>On-screen Show (4:3)</PresentationFormat>
  <Paragraphs>49</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by default the algorithm is rsa.  4. What are the permissions of the .ssh directory ? And the permission of the keys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7. mount –t nfs nfs_server_hostname_or_ip:/myshare /mnt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validation of the file content using testparm 4. Prepare samba users =&gt; yum –y install samba client; smbpasswd user 5. Start Samba and open the local firewall. =&gt; systemctl start smb nmb; systemctl enable smb nmb; firewall-cmd –permanent –add-service=samba;firewall-cmd --reload 6. Verify that the share can be mounted from a client.S</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878</cp:revision>
  <dcterms:created xsi:type="dcterms:W3CDTF">2015-03-24T20:13:30Z</dcterms:created>
  <dcterms:modified xsi:type="dcterms:W3CDTF">2017-05-05T11:38:35Z</dcterms:modified>
</cp:coreProperties>
</file>