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4627"/>
  </p:normalViewPr>
  <p:slideViewPr>
    <p:cSldViewPr>
      <p:cViewPr>
        <p:scale>
          <a:sx n="89" d="100"/>
          <a:sy n="89" d="100"/>
        </p:scale>
        <p:origin x="2080" y="6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a:t>
            </a:r>
            <a:r>
              <a:rPr lang="en-US" sz="3100" dirty="0" smtClean="0">
                <a:solidFill>
                  <a:schemeClr val="bg1"/>
                </a:solidFill>
              </a:rPr>
              <a:t>ls –l</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in your home directory.</a:t>
            </a:r>
            <a:br>
              <a:rPr lang="en-US" sz="2200" dirty="0" smtClean="0">
                <a:solidFill>
                  <a:schemeClr val="accent6"/>
                </a:solidFill>
              </a:rPr>
            </a:br>
            <a:r>
              <a:rPr lang="en-US" sz="2200" dirty="0" smtClean="0">
                <a:solidFill>
                  <a:schemeClr val="accent6"/>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200" dirty="0" smtClean="0">
                <a:solidFill>
                  <a:schemeClr val="accent1"/>
                </a:solidFill>
              </a:rPr>
              <a:t>Special permissions</a:t>
            </a:r>
            <a:br>
              <a:rPr lang="en-US" sz="2200" dirty="0" smtClean="0">
                <a:solidFill>
                  <a:schemeClr val="accent1"/>
                </a:solidFill>
              </a:rPr>
            </a:br>
            <a:r>
              <a:rPr lang="en-US" sz="2200" dirty="0" smtClean="0">
                <a:solidFill>
                  <a:schemeClr val="accent6"/>
                </a:solidFill>
              </a:rPr>
              <a:t>SUID/Set User Id  =&gt; a program is executed with the file owner’s permissions. Decimal value: 4.</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SGID/Set Group Id =&gt; files created in the directory inherit it’s group id.</a:t>
            </a:r>
            <a:br>
              <a:rPr lang="en-US" sz="2200" dirty="0" smtClean="0">
                <a:solidFill>
                  <a:schemeClr val="accent6"/>
                </a:solidFill>
              </a:rPr>
            </a:br>
            <a:r>
              <a:rPr lang="en-US" sz="2200" dirty="0" smtClean="0">
                <a:solidFill>
                  <a:schemeClr val="accent6"/>
                </a:solidFill>
              </a:rPr>
              <a:t>Decimal value: 2.</a:t>
            </a:r>
            <a:br>
              <a:rPr lang="en-US" sz="2200" dirty="0" smtClean="0">
                <a:solidFill>
                  <a:schemeClr val="accent6"/>
                </a:solidFill>
              </a:rPr>
            </a:br>
            <a:r>
              <a:rPr lang="en-US" sz="2200" dirty="0" smtClean="0">
                <a:solidFill>
                  <a:schemeClr val="accent6"/>
                </a:solidFill>
              </a:rPr>
              <a:t>Sticky bit =&gt; any user can create files, but only the owner of the file can delete it.</a:t>
            </a:r>
            <a:br>
              <a:rPr lang="en-US" sz="2200" dirty="0" smtClean="0">
                <a:solidFill>
                  <a:schemeClr val="accent6"/>
                </a:solidFill>
              </a:rPr>
            </a:br>
            <a:r>
              <a:rPr lang="en-US" sz="2200" dirty="0" smtClean="0">
                <a:solidFill>
                  <a:schemeClr val="accent6"/>
                </a:solidFill>
              </a:rPr>
              <a:t>Decimal value: 1.</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and list its permissions, what is their value in decimal ? </a:t>
            </a:r>
            <a:br>
              <a:rPr lang="en-US" sz="2200" dirty="0" smtClean="0">
                <a:solidFill>
                  <a:schemeClr val="accent6"/>
                </a:solidFill>
              </a:rPr>
            </a:br>
            <a:r>
              <a:rPr lang="en-US" sz="2200" dirty="0" smtClean="0">
                <a:solidFill>
                  <a:schemeClr val="accent6"/>
                </a:solidFill>
              </a:rPr>
              <a:t>2. Modify the permission using ‘</a:t>
            </a:r>
            <a:r>
              <a:rPr lang="en-US" sz="2200" dirty="0" err="1" smtClean="0">
                <a:solidFill>
                  <a:schemeClr val="bg1"/>
                </a:solidFill>
              </a:rPr>
              <a:t>chmod</a:t>
            </a:r>
            <a:r>
              <a:rPr lang="en-US" sz="2200" dirty="0" smtClean="0">
                <a:solidFill>
                  <a:schemeClr val="accent6"/>
                </a:solidFill>
              </a:rPr>
              <a:t>’, read the manual page first.</a:t>
            </a:r>
            <a:br>
              <a:rPr lang="en-US" sz="2200" dirty="0" smtClean="0">
                <a:solidFill>
                  <a:schemeClr val="accent6"/>
                </a:solidFill>
              </a:rPr>
            </a:br>
            <a:r>
              <a:rPr lang="en-US" sz="2200" dirty="0" smtClean="0">
                <a:solidFill>
                  <a:schemeClr val="accent6"/>
                </a:solidFill>
              </a:rPr>
              <a:t>3. List the permission on ‘</a:t>
            </a:r>
            <a:r>
              <a:rPr lang="en-US" sz="2200" dirty="0" smtClean="0">
                <a:solidFill>
                  <a:schemeClr val="bg1"/>
                </a:solidFill>
              </a:rPr>
              <a:t>/</a:t>
            </a:r>
            <a:r>
              <a:rPr lang="en-US" sz="2200" dirty="0" err="1" smtClean="0">
                <a:solidFill>
                  <a:schemeClr val="bg1"/>
                </a:solidFill>
              </a:rPr>
              <a:t>tmp</a:t>
            </a:r>
            <a:r>
              <a:rPr lang="en-US" sz="2200" dirty="0" smtClean="0">
                <a:solidFill>
                  <a:schemeClr val="accent6"/>
                </a:solidFill>
              </a:rPr>
              <a:t>/’ directory, do you see something different ? </a:t>
            </a:r>
            <a:br>
              <a:rPr lang="en-US" sz="2200" dirty="0" smtClean="0">
                <a:solidFill>
                  <a:schemeClr val="accent6"/>
                </a:solidFill>
              </a:rPr>
            </a:br>
            <a:r>
              <a:rPr lang="en-US" sz="2200" dirty="0" smtClean="0">
                <a:solidFill>
                  <a:schemeClr val="accent6"/>
                </a:solidFill>
              </a:rPr>
              <a:t>4. Create two local users john and </a:t>
            </a:r>
            <a:r>
              <a:rPr lang="en-US" sz="2200" dirty="0" err="1" smtClean="0">
                <a:solidFill>
                  <a:schemeClr val="accent6"/>
                </a:solidFill>
              </a:rPr>
              <a:t>url</a:t>
            </a:r>
            <a:r>
              <a:rPr lang="en-US" sz="2200" dirty="0" smtClean="0">
                <a:solidFill>
                  <a:schemeClr val="accent6"/>
                </a:solidFill>
              </a:rPr>
              <a:t>, </a:t>
            </a:r>
            <a:r>
              <a:rPr lang="en-US" sz="2200" dirty="0" err="1" smtClean="0">
                <a:solidFill>
                  <a:schemeClr val="bg1"/>
                </a:solidFill>
              </a:rPr>
              <a:t>su</a:t>
            </a:r>
            <a:r>
              <a:rPr lang="en-US" sz="2200" dirty="0" smtClean="0">
                <a:solidFill>
                  <a:schemeClr val="bg1"/>
                </a:solidFill>
              </a:rPr>
              <a:t> </a:t>
            </a:r>
            <a:r>
              <a:rPr lang="en-US" sz="2200" dirty="0" smtClean="0">
                <a:solidFill>
                  <a:schemeClr val="accent6"/>
                </a:solidFill>
              </a:rPr>
              <a:t>to each one of them and add a file in </a:t>
            </a:r>
            <a:r>
              <a:rPr lang="en-US" sz="2200" dirty="0" smtClean="0">
                <a:solidFill>
                  <a:schemeClr val="bg1"/>
                </a:solidFill>
              </a:rPr>
              <a:t>/</a:t>
            </a:r>
            <a:r>
              <a:rPr lang="en-US" sz="2200" dirty="0" err="1" smtClean="0">
                <a:solidFill>
                  <a:schemeClr val="bg1"/>
                </a:solidFill>
              </a:rPr>
              <a:t>tmp</a:t>
            </a:r>
            <a:r>
              <a:rPr lang="en-US" sz="2200" dirty="0" smtClean="0">
                <a:solidFill>
                  <a:schemeClr val="bg1"/>
                </a:solidFill>
              </a:rPr>
              <a:t>, </a:t>
            </a:r>
            <a:r>
              <a:rPr lang="en-US" sz="2200" dirty="0" err="1" smtClean="0">
                <a:solidFill>
                  <a:schemeClr val="accent6"/>
                </a:solidFill>
              </a:rPr>
              <a:t>su</a:t>
            </a:r>
            <a:r>
              <a:rPr lang="en-US" sz="2200" dirty="0" smtClean="0">
                <a:solidFill>
                  <a:schemeClr val="accent6"/>
                </a:solidFill>
              </a:rPr>
              <a:t> to </a:t>
            </a:r>
            <a:r>
              <a:rPr lang="en-US" sz="2200" dirty="0" err="1" smtClean="0">
                <a:solidFill>
                  <a:schemeClr val="accent6"/>
                </a:solidFill>
              </a:rPr>
              <a:t>to</a:t>
            </a:r>
            <a:r>
              <a:rPr lang="en-US" sz="2200" dirty="0" smtClean="0">
                <a:solidFill>
                  <a:schemeClr val="accent6"/>
                </a:solidFill>
              </a:rPr>
              <a:t> other one and try to delete it.</a:t>
            </a:r>
            <a:br>
              <a:rPr lang="en-US" sz="2200" dirty="0" smtClean="0">
                <a:solidFill>
                  <a:schemeClr val="accent6"/>
                </a:solidFill>
              </a:rPr>
            </a:br>
            <a:r>
              <a:rPr lang="en-US" sz="2200" dirty="0" smtClean="0">
                <a:solidFill>
                  <a:schemeClr val="accent6"/>
                </a:solidFill>
              </a:rPr>
              <a:t>5. Think about a valid case for using SGID.</a:t>
            </a:r>
            <a:br>
              <a:rPr lang="en-US" sz="2200" dirty="0" smtClean="0">
                <a:solidFill>
                  <a:schemeClr val="accent6"/>
                </a:solidFill>
              </a:rPr>
            </a:br>
            <a:r>
              <a:rPr lang="en-US" sz="2200" dirty="0" smtClean="0">
                <a:solidFill>
                  <a:schemeClr val="accent6"/>
                </a:solidFill>
              </a:rPr>
              <a:t>6. Apply the advanced permissions on a newly created directory of your choice, use sticky bit and group collaboration. List the permissions first and test them. </a:t>
            </a: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accent6"/>
                </a:solidFill>
              </a:rPr>
              <a:t>1. Why do you think the max for a file is 666 ?</a:t>
            </a:r>
            <a:br>
              <a:rPr lang="en-US" sz="2700" dirty="0">
                <a:solidFill>
                  <a:schemeClr val="accent6"/>
                </a:solidFill>
              </a:rPr>
            </a:br>
            <a:r>
              <a:rPr lang="en-US" sz="2700" dirty="0">
                <a:solidFill>
                  <a:schemeClr val="accent6"/>
                </a:solidFill>
              </a:rPr>
              <a:t>2. Get the default </a:t>
            </a:r>
            <a:r>
              <a:rPr lang="en-US" sz="2700" dirty="0" err="1">
                <a:solidFill>
                  <a:schemeClr val="bg1"/>
                </a:solidFill>
              </a:rPr>
              <a:t>umask</a:t>
            </a:r>
            <a:r>
              <a:rPr lang="en-US" sz="2700" dirty="0">
                <a:solidFill>
                  <a:schemeClr val="bg1"/>
                </a:solidFill>
              </a:rPr>
              <a:t> </a:t>
            </a:r>
            <a:r>
              <a:rPr lang="en-US" sz="2700" dirty="0">
                <a:solidFill>
                  <a:schemeClr val="accent6"/>
                </a:solidFill>
              </a:rPr>
              <a:t>value.</a:t>
            </a:r>
            <a:br>
              <a:rPr lang="en-US" sz="2700" dirty="0">
                <a:solidFill>
                  <a:schemeClr val="accent6"/>
                </a:solidFill>
              </a:rPr>
            </a:br>
            <a:r>
              <a:rPr lang="en-US" sz="2700" dirty="0">
                <a:solidFill>
                  <a:schemeClr val="accent6"/>
                </a:solidFill>
              </a:rPr>
              <a:t>3. Change it to something else.</a:t>
            </a:r>
            <a:br>
              <a:rPr lang="en-US" sz="2700" dirty="0">
                <a:solidFill>
                  <a:schemeClr val="accent6"/>
                </a:solidFill>
              </a:rPr>
            </a:br>
            <a:r>
              <a:rPr lang="en-US" sz="2700" dirty="0">
                <a:solidFill>
                  <a:schemeClr val="accent6"/>
                </a:solidFill>
              </a:rPr>
              <a:t>4. Revert it back to default.</a:t>
            </a:r>
            <a:br>
              <a:rPr lang="en-US" sz="2700" dirty="0">
                <a:solidFill>
                  <a:schemeClr val="accent6"/>
                </a:solidFill>
              </a:rPr>
            </a:br>
            <a:endParaRPr lang="bg-BG" sz="27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ACL ( Access Control Lists ) =&gt; a way to add user-extended permissions.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bg1"/>
                </a:solidFill>
              </a:rPr>
              <a:t>getfacl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setfacl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With ACL you can enable inheritance by working with default ACL.</a:t>
            </a:r>
            <a:br>
              <a:rPr lang="en-US" sz="2400" dirty="0" smtClean="0">
                <a:solidFill>
                  <a:schemeClr val="accent6"/>
                </a:solidFill>
              </a:rPr>
            </a:br>
            <a:r>
              <a:rPr lang="en-US" sz="2400" dirty="0" err="1">
                <a:solidFill>
                  <a:schemeClr val="bg1"/>
                </a:solidFill>
              </a:rPr>
              <a:t>s</a:t>
            </a:r>
            <a:r>
              <a:rPr lang="en-US" sz="2400" dirty="0" err="1" smtClean="0">
                <a:solidFill>
                  <a:schemeClr val="bg1"/>
                </a:solidFill>
              </a:rPr>
              <a:t>etfacl</a:t>
            </a:r>
            <a:r>
              <a:rPr lang="en-US" sz="2400" dirty="0" smtClean="0">
                <a:solidFill>
                  <a:schemeClr val="bg1"/>
                </a:solidFill>
              </a:rPr>
              <a:t> –m d:</a:t>
            </a:r>
            <a:br>
              <a:rPr lang="en-US" sz="2400" dirty="0" smtClean="0">
                <a:solidFill>
                  <a:schemeClr val="bg1"/>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accent6"/>
                </a:solidFill>
              </a:rPr>
              <a:t>1. Set up a shared group environment. Create two directories:</a:t>
            </a:r>
            <a:r>
              <a:rPr lang="en-US" sz="2000" dirty="0">
                <a:solidFill>
                  <a:schemeClr val="bg1"/>
                </a:solidFill>
              </a:rPr>
              <a:t> /data/account and /data/sales. </a:t>
            </a:r>
            <a:r>
              <a:rPr lang="en-US" sz="2000" dirty="0">
                <a:solidFill>
                  <a:schemeClr val="accent6"/>
                </a:solidFill>
              </a:rPr>
              <a:t>Make the group sales owner of the directory sales, and make the group account owner of the directory account.</a:t>
            </a:r>
            <a:br>
              <a:rPr lang="en-US" sz="2000" dirty="0">
                <a:solidFill>
                  <a:schemeClr val="accent6"/>
                </a:solidFill>
              </a:rPr>
            </a:br>
            <a:r>
              <a:rPr lang="en-US" sz="2000" dirty="0">
                <a:solidFill>
                  <a:schemeClr val="accent6"/>
                </a:solidFill>
              </a:rPr>
              <a:t>2. Ensure that users are only allowed to remove files of which they are the owner. </a:t>
            </a:r>
            <a:br>
              <a:rPr lang="en-US" sz="2000" dirty="0">
                <a:solidFill>
                  <a:schemeClr val="accent6"/>
                </a:solidFill>
              </a:rPr>
            </a:br>
            <a:r>
              <a:rPr lang="en-US" sz="2000" dirty="0">
                <a:solidFill>
                  <a:schemeClr val="accent6"/>
                </a:solidFill>
              </a:rPr>
              <a:t>3. Make the groups to be able to execute files.</a:t>
            </a:r>
            <a:br>
              <a:rPr lang="en-US" sz="2000" dirty="0">
                <a:solidFill>
                  <a:schemeClr val="accent6"/>
                </a:solidFill>
              </a:rPr>
            </a:br>
            <a:r>
              <a:rPr lang="en-US" sz="2000" dirty="0">
                <a:solidFill>
                  <a:schemeClr val="accent6"/>
                </a:solidFill>
              </a:rPr>
              <a:t>4. Create simple bash files ( google search ) and try to run them</a:t>
            </a: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TotalTime>
  <Words>78</Words>
  <Application>Microsoft Macintosh PowerPoint</Application>
  <PresentationFormat>On-screen Show (4:3)</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 you think it’s safe to let the root user to log in inside a server from remote ( SSH ) ?   </vt:lpstr>
      <vt:lpstr>PowerPoint Presentation</vt:lpstr>
      <vt:lpstr>      Special permissions SUID/Set User Id  =&gt; a program is executed with the file owner’s permissions. Decimal value: 4.  SGID/Set Group Id =&gt; files created in the directory inherit it’s group id. Decimal value: 2. Sticky bit =&gt; any user can create files, but only the owner of the file can delete it. Decimal value: 1.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ACL ( Access Control Lists ) =&gt; a way to add user-extended permissions.  getfacl /tmp/gosho setfacl /tmp/gosho  With ACL you can enable inheritance by working with default ACL. setfacl –m d: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files ( google search ) and try to run them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385</cp:revision>
  <dcterms:created xsi:type="dcterms:W3CDTF">2015-03-24T20:13:30Z</dcterms:created>
  <dcterms:modified xsi:type="dcterms:W3CDTF">2017-03-20T13:26:18Z</dcterms:modified>
</cp:coreProperties>
</file>