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4" r:id="rId7"/>
    <p:sldId id="262" r:id="rId8"/>
    <p:sldId id="261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12.10.2016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0425"/>
            <a:ext cx="8001000" cy="41940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Linux System Administration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Who am I ?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387600"/>
            <a:ext cx="2133601" cy="21336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6" y="2387600"/>
            <a:ext cx="2033588" cy="2133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87600"/>
            <a:ext cx="30861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5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Virtualization =&gt; Oracle Virtual box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Distribution =&gt; CentOS 7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71800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4120593" cy="25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Shell, Different types of shell, Bash shell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16100"/>
            <a:ext cx="3733800" cy="49784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90800"/>
            <a:ext cx="2971800" cy="208184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429000" y="3810000"/>
            <a:ext cx="2362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Basic shell commands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pwd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print working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ls =&gt; list the content of a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cat =&gt; print the content of a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touch =&gt; create new file;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cd =&gt; change directory;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=&gt; display some content 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Exercises: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current working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 to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Create a file there.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it’s content.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List the content of the root directory.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Display the string ‘I am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gonna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become a solid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linux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admin’.</a:t>
            </a: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00"/>
            <a:ext cx="8229600" cy="152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Environment variables =&gt; set of dynamic named values that can affect how processes will behave on a computer.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env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show all of them in the current shell;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Echo $ENVIRONMENT_VARIABLE_NAME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=&gt; echo $PWD; echo $HOME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Exercises: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Print your PATH environment variable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Try to explain what do you think is its meaning ( Google search it of course ).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06437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VIM =&gt; command line universal text editor for Linux/Unix hosts.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Exercises/Homework: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Start and finish the ‘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vimtutor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’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494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196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Who am I ? </vt:lpstr>
      <vt:lpstr>Virtualization =&gt; Oracle Virtual box Distribution =&gt; CentOS 7</vt:lpstr>
      <vt:lpstr>Shell, Different types of shell, Bash shell</vt:lpstr>
      <vt:lpstr>Basic shell commands</vt:lpstr>
      <vt:lpstr>Environment variables =&gt; set of dynamic named values that can affect how processes will behave on a computer.</vt:lpstr>
      <vt:lpstr>VIM =&gt; command line universal text editor for Linux/Unix hosts.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Belichev, Iliya</cp:lastModifiedBy>
  <cp:revision>43</cp:revision>
  <dcterms:created xsi:type="dcterms:W3CDTF">2015-03-24T20:13:30Z</dcterms:created>
  <dcterms:modified xsi:type="dcterms:W3CDTF">2016-10-12T17:50:57Z</dcterms:modified>
</cp:coreProperties>
</file>