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2" autoAdjust="0"/>
    <p:restoredTop sz="92239" autoAdjust="0"/>
  </p:normalViewPr>
  <p:slideViewPr>
    <p:cSldViewPr>
      <p:cViewPr>
        <p:scale>
          <a:sx n="109" d="100"/>
          <a:sy n="109" d="100"/>
        </p:scale>
        <p:origin x="155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Direct write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rsyslogd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j</a:t>
            </a:r>
            <a:r>
              <a:rPr lang="en-US" dirty="0" err="1" smtClean="0">
                <a:solidFill>
                  <a:schemeClr val="bg2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 </a:t>
            </a:r>
            <a:r>
              <a:rPr lang="en-US" dirty="0" err="1" smtClean="0">
                <a:solidFill>
                  <a:schemeClr val="accent6"/>
                </a:solidFill>
              </a:rPr>
              <a:t>journalctl</a:t>
            </a:r>
            <a:r>
              <a:rPr lang="en-US" dirty="0" smtClean="0">
                <a:solidFill>
                  <a:schemeClr val="accent6"/>
                </a:solidFill>
              </a:rPr>
              <a:t> 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 directory.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a replacement of </a:t>
            </a:r>
            <a:r>
              <a:rPr lang="en-US" dirty="0" err="1" smtClean="0">
                <a:solidFill>
                  <a:schemeClr val="accent6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chemeClr val="accent6"/>
                </a:solidFill>
              </a:rPr>
              <a:t>Explaing</a:t>
            </a:r>
            <a:r>
              <a:rPr lang="en-US" dirty="0" smtClean="0">
                <a:solidFill>
                  <a:schemeClr val="accent6"/>
                </a:solidFill>
              </a:rPr>
              <a:t> to your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are written by </a:t>
            </a:r>
            <a:r>
              <a:rPr lang="en-US" sz="2200" dirty="0" err="1" smtClean="0">
                <a:solidFill>
                  <a:schemeClr val="accent6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accent6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tail –n 20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/log/messages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</a:t>
            </a:r>
            <a:r>
              <a:rPr lang="en-US" sz="2200" dirty="0" smtClean="0">
                <a:solidFill>
                  <a:schemeClr val="bg1"/>
                </a:solidFill>
              </a:rPr>
              <a:t>tail –f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/log/audit/audit.log </a:t>
            </a:r>
            <a:r>
              <a:rPr lang="en-US" sz="2200" dirty="0" smtClean="0">
                <a:solidFill>
                  <a:schemeClr val="accent6"/>
                </a:solidFill>
              </a:rPr>
              <a:t>; open another process =&gt; </a:t>
            </a:r>
            <a:r>
              <a:rPr lang="en-US" sz="2200" dirty="0" err="1" smtClean="0">
                <a:solidFill>
                  <a:schemeClr val="bg1"/>
                </a:solidFill>
              </a:rPr>
              <a:t>ssh</a:t>
            </a:r>
            <a:r>
              <a:rPr lang="en-US" sz="2200" dirty="0" smtClean="0">
                <a:solidFill>
                  <a:schemeClr val="bg1"/>
                </a:solidFill>
              </a:rPr>
              <a:t> localhost</a:t>
            </a:r>
            <a:r>
              <a:rPr lang="en-US" sz="2200" dirty="0" smtClean="0">
                <a:solidFill>
                  <a:schemeClr val="accent6"/>
                </a:solidFill>
              </a:rPr>
              <a:t>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‘logger’ command enables users to write messages to </a:t>
            </a:r>
            <a:r>
              <a:rPr lang="en-US" sz="2000" dirty="0" err="1" smtClean="0">
                <a:solidFill>
                  <a:schemeClr val="accent6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2"/>
                </a:solidFill>
              </a:rPr>
              <a:t>tail –f /</a:t>
            </a: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/log/messages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smtClean="0">
                <a:solidFill>
                  <a:schemeClr val="bg2"/>
                </a:solidFill>
              </a:rPr>
              <a:t>logger </a:t>
            </a:r>
            <a:r>
              <a:rPr lang="en-US" sz="2000" dirty="0" err="1" smtClean="0">
                <a:solidFill>
                  <a:schemeClr val="bg2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4813"/>
              </p:ext>
            </p:extLst>
          </p:nvPr>
        </p:nvGraphicFramePr>
        <p:xfrm>
          <a:off x="1066800" y="2209801"/>
          <a:ext cx="7162800" cy="470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657600"/>
              </a:tblGrid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859783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bg2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etc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</a:t>
            </a:r>
            <a:r>
              <a:rPr lang="en-US" sz="2000" dirty="0" smtClean="0">
                <a:solidFill>
                  <a:srgbClr val="FF0000"/>
                </a:solidFill>
              </a:rPr>
              <a:t>facility</a:t>
            </a:r>
            <a:r>
              <a:rPr lang="en-US" sz="2000" dirty="0" smtClean="0">
                <a:solidFill>
                  <a:schemeClr val="accent6"/>
                </a:solidFill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</a:t>
            </a:r>
            <a:r>
              <a:rPr lang="en-US" sz="2000" dirty="0" smtClean="0">
                <a:solidFill>
                  <a:srgbClr val="FF0000"/>
                </a:solidFill>
              </a:rPr>
              <a:t>severity</a:t>
            </a:r>
            <a:r>
              <a:rPr lang="en-US" sz="2000" dirty="0" smtClean="0">
                <a:solidFill>
                  <a:schemeClr val="accent6"/>
                </a:solidFill>
              </a:rPr>
              <a:t>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kern.* </a:t>
            </a:r>
            <a:r>
              <a:rPr lang="en-US" sz="1800" dirty="0" smtClean="0">
                <a:solidFill>
                  <a:schemeClr val="accent6"/>
                </a:solidFill>
              </a:rPr>
              <a:t>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 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*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rgbClr val="FF0000"/>
                </a:solidFill>
              </a:rPr>
              <a:t>mail.crit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rgbClr val="FF0000"/>
                </a:solidFill>
              </a:rPr>
              <a:t>cron</a:t>
            </a:r>
            <a:r>
              <a:rPr lang="en-US" sz="1800" dirty="0" smtClean="0">
                <a:solidFill>
                  <a:srgbClr val="FF0000"/>
                </a:solidFill>
              </a:rPr>
              <a:t>.!</a:t>
            </a:r>
            <a:r>
              <a:rPr lang="en-US" sz="1800" dirty="0" err="1" smtClean="0">
                <a:solidFill>
                  <a:srgbClr val="FF0000"/>
                </a:solidFill>
              </a:rPr>
              <a:t>info,!debug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Exercise: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To prevent syslog messages from filling up your system completely, the log messages can be rotated. That means that when a certain threshold has been reached, the old log file is closed a new log file is opened. 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The ‘</a:t>
            </a:r>
            <a:r>
              <a:rPr lang="en-US" sz="2700" dirty="0" err="1" smtClean="0">
                <a:solidFill>
                  <a:schemeClr val="bg1"/>
                </a:solidFill>
              </a:rPr>
              <a:t>logrotate</a:t>
            </a:r>
            <a:r>
              <a:rPr lang="en-US" sz="2700" dirty="0" smtClean="0">
                <a:solidFill>
                  <a:schemeClr val="accent6"/>
                </a:solidFill>
              </a:rPr>
              <a:t>’ utility is started periodically through the </a:t>
            </a:r>
            <a:r>
              <a:rPr lang="en-US" sz="2700" dirty="0" err="1" smtClean="0">
                <a:solidFill>
                  <a:schemeClr val="accent6"/>
                </a:solidFill>
              </a:rPr>
              <a:t>crond</a:t>
            </a:r>
            <a:r>
              <a:rPr lang="en-US" sz="2700" dirty="0" smtClean="0">
                <a:solidFill>
                  <a:schemeClr val="accent6"/>
                </a:solidFill>
              </a:rPr>
              <a:t> service to take care of rotating log files.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When a log file is rotated, the old log file is typically copied to a file that has the rotation date in it. /</a:t>
            </a:r>
            <a:r>
              <a:rPr lang="en-US" sz="2700" dirty="0" err="1" smtClean="0">
                <a:solidFill>
                  <a:schemeClr val="accent6"/>
                </a:solidFill>
              </a:rPr>
              <a:t>var</a:t>
            </a:r>
            <a:r>
              <a:rPr lang="en-US" sz="2700" dirty="0" smtClean="0">
                <a:solidFill>
                  <a:schemeClr val="accent6"/>
                </a:solidFill>
              </a:rPr>
              <a:t>/log/messages rotated on 9</a:t>
            </a:r>
            <a:r>
              <a:rPr lang="en-US" sz="2700" baseline="30000" dirty="0" smtClean="0">
                <a:solidFill>
                  <a:schemeClr val="accent6"/>
                </a:solidFill>
              </a:rPr>
              <a:t>th</a:t>
            </a:r>
            <a:r>
              <a:rPr lang="en-US" sz="2700" dirty="0" smtClean="0">
                <a:solidFill>
                  <a:schemeClr val="accent6"/>
                </a:solidFill>
              </a:rPr>
              <a:t> June, would become /</a:t>
            </a:r>
            <a:r>
              <a:rPr lang="en-US" sz="2700" dirty="0" err="1" smtClean="0">
                <a:solidFill>
                  <a:schemeClr val="accent6"/>
                </a:solidFill>
              </a:rPr>
              <a:t>var</a:t>
            </a:r>
            <a:r>
              <a:rPr lang="en-US" sz="2700" dirty="0" smtClean="0">
                <a:solidFill>
                  <a:schemeClr val="accent6"/>
                </a:solidFill>
              </a:rPr>
              <a:t>/log/messages-20170906.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default four old log files are kept on the system. Files older than that period are removed from the system automatically.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cat 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logrotate.conf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</a:t>
            </a:r>
            <a:r>
              <a:rPr lang="en-US" dirty="0" err="1" smtClean="0">
                <a:solidFill>
                  <a:schemeClr val="bg2"/>
                </a:solidFill>
              </a:rPr>
              <a:t>journactl</a:t>
            </a:r>
            <a:r>
              <a:rPr lang="en-US" dirty="0" smtClean="0">
                <a:solidFill>
                  <a:schemeClr val="bg2"/>
                </a:solidFill>
              </a:rPr>
              <a:t> –f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(tab tab) _UID=0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–p err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302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kern = Facility(Cathegory) * = Severity(Priority)  mail.crit =&gt; All messages from Facility mail with Severity crit  cron.!info,!debug =&gt; All messages from Facility cron with Severity different than info and debug.  Exercise: 1. Analyze the below screenshot:  </vt:lpstr>
      <vt:lpstr>              To prevent syslog messages from filling up your system completely, the log messages can be rotated. That means that when a certain threshold has been reached, the old log file is closed a new log file is opened.   The ‘logrotate’ utility is started periodically through the crond service to take care of rotating log files.  When a log file is rotated, the old log file is typically copied to a file that has the rotation date in it. /var/log/messages rotated on 9th June, would become /var/log/messages-20170906.  By default four old log files are kept on the system. Files older than that period are removed from the system automatically. cat /etc/logrotate.conf</vt:lpstr>
      <vt:lpstr>     Exercises: 1. journactl –f 2. journalctl 3. journalctl (tab tab) _UID=0 4. journalctl –p err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790</cp:revision>
  <dcterms:created xsi:type="dcterms:W3CDTF">2015-03-24T20:13:30Z</dcterms:created>
  <dcterms:modified xsi:type="dcterms:W3CDTF">2017-04-21T13:25:57Z</dcterms:modified>
</cp:coreProperties>
</file>