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54760" y="155448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Small polishings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Малките завършващи елементи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0160" y="5446080"/>
            <a:ext cx="6393600" cy="17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7640" y="77940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48640" y="2035440"/>
            <a:ext cx="81334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Намерете услуга( service ) за проблем които искате да решите. 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
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Изпращане на майл</a:t>
            </a:r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Качване на снимка </a:t>
            </a:r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Тн.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Опитайте се да го имплементирате.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
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Следващия час ще обясните: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
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Какви проблеми сте имали и как сте ги решили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1840" y="2468880"/>
            <a:ext cx="8222400" cy="11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62120" y="1676520"/>
            <a:ext cx="7612920" cy="45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2000" cy="24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17640" y="779400"/>
            <a:ext cx="7765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.htaccess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52240" y="2286000"/>
            <a:ext cx="81334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Конфигурационен файл на ниво директория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Позволява настройки ако са позволени от сървъра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7640" y="77940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Употреба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48640" y="2035440"/>
            <a:ext cx="81334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Автентикация</a:t>
            </a:r>
            <a:endParaRPr/>
          </a:p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Пренаписване на URL</a:t>
            </a:r>
            <a:endParaRPr/>
          </a:p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Блокиране </a:t>
            </a:r>
            <a:endParaRPr/>
          </a:p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Листване на директории</a:t>
            </a:r>
            <a:endParaRPr/>
          </a:p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Mime типове </a:t>
            </a:r>
            <a:endParaRPr/>
          </a:p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Контрол на кеш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274212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7640" y="77940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188720" y="2493000"/>
            <a:ext cx="81334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Допълнете ваш Front Controller като добавите rewrite htaccess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7640" y="77940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CRUD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640080" y="2651760"/>
            <a:ext cx="81334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C – Create: SQL = INSERT, HTTP = PUT,POST</a:t>
            </a:r>
            <a:endParaRPr/>
          </a:p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R – Read: SQL = SELECT, HTTP = GET</a:t>
            </a:r>
            <a:endParaRPr/>
          </a:p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U – Update: SQL = UPDATE, HTTP = PUT,PATCH</a:t>
            </a:r>
            <a:endParaRPr/>
          </a:p>
          <a:p>
            <a:pPr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D – DELETE: SQL = DELETE, HTTP = DELETE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7640" y="77940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REST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48640" y="2035440"/>
            <a:ext cx="81334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Representational State Transfer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Лесна за употреба архитектура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Често се имплементира с REWRITE и CRUD.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7640" y="77940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SOAP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48640" y="2035440"/>
            <a:ext cx="81334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Simple Object Access Protocol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XML базирана архитектура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Описва в WSDL методите които позволява.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7640" y="77940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Web Service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48640" y="2035440"/>
            <a:ext cx="81334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Услуга която може да бъде достъпена според протокол дефиниран от survice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Най-разпростанени са XML( SOAP ), REST, JSON service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21131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2015-06-15T23:44:45Z</dcterms:modified>
  <cp:revision>183</cp:revision>
</cp:coreProperties>
</file>