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8.png" ContentType="image/png"/>
  <Override PartName="/ppt/media/image7.jpeg" ContentType="image/jpe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Курс по програмиране на PHP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1371600" y="38862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 strike="noStrike">
                <a:solidFill>
                  <a:srgbClr val="8b8b8b"/>
                </a:solidFill>
                <a:latin typeface="Calibri"/>
                <a:ea typeface="DejaVu Sans"/>
              </a:rPr>
              <a:t>Стани програмист бързо и лесно!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838080" y="68580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Цели на курса</a:t>
            </a:r>
            <a:endParaRPr/>
          </a:p>
        </p:txBody>
      </p:sp>
      <p:sp>
        <p:nvSpPr>
          <p:cNvPr id="75" name="CustomShape 2"/>
          <p:cNvSpPr/>
          <p:nvPr/>
        </p:nvSpPr>
        <p:spPr>
          <a:xfrm>
            <a:off x="762120" y="1676520"/>
            <a:ext cx="784764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strike="noStrike">
                <a:solidFill>
                  <a:srgbClr val="f2f2f2"/>
                </a:solidFill>
                <a:latin typeface="Calibri"/>
                <a:ea typeface="DejaVu Sans"/>
              </a:rPr>
              <a:t>Придобиване на основни знания по програмиране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strike="noStrike">
                <a:solidFill>
                  <a:srgbClr val="f2f2f2"/>
                </a:solidFill>
                <a:latin typeface="Calibri"/>
                <a:ea typeface="DejaVu Sans"/>
              </a:rPr>
              <a:t>Овладяване на алгоритми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strike="noStrike">
                <a:solidFill>
                  <a:srgbClr val="f2f2f2"/>
                </a:solidFill>
                <a:latin typeface="Calibri"/>
                <a:ea typeface="DejaVu Sans"/>
              </a:rPr>
              <a:t>Запознаване с добрите практики в писането на програмен код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strike="noStrike">
                <a:solidFill>
                  <a:srgbClr val="f2f2f2"/>
                </a:solidFill>
                <a:latin typeface="Calibri"/>
                <a:ea typeface="DejaVu Sans"/>
              </a:rPr>
              <a:t>Придобиване на умения за работа в екип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strike="noStrike">
                <a:solidFill>
                  <a:srgbClr val="f2f2f2"/>
                </a:solidFill>
                <a:latin typeface="Calibri"/>
                <a:ea typeface="DejaVu Sans"/>
              </a:rPr>
              <a:t>Започване на работа като програмист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838080" y="68580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Провеждане часовете в курса</a:t>
            </a:r>
            <a:endParaRPr/>
          </a:p>
        </p:txBody>
      </p:sp>
      <p:sp>
        <p:nvSpPr>
          <p:cNvPr id="77" name="CustomShape 2"/>
          <p:cNvSpPr/>
          <p:nvPr/>
        </p:nvSpPr>
        <p:spPr>
          <a:xfrm>
            <a:off x="701280" y="2011680"/>
            <a:ext cx="761904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strike="noStrike">
                <a:solidFill>
                  <a:srgbClr val="f2f2f2"/>
                </a:solidFill>
                <a:latin typeface="Calibri"/>
                <a:ea typeface="DejaVu Sans"/>
              </a:rPr>
              <a:t>Всяки вторник и четвъртък 19:00 – 22:00 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strike="noStrike">
                <a:solidFill>
                  <a:srgbClr val="f2f2f2"/>
                </a:solidFill>
                <a:latin typeface="Calibri"/>
                <a:ea typeface="DejaVu Sans"/>
              </a:rPr>
              <a:t>08. 09. 2015 – 10. 09. 2015 – проект в екип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strike="noStrike">
                <a:solidFill>
                  <a:srgbClr val="f2f2f2"/>
                </a:solidFill>
                <a:latin typeface="Calibri"/>
                <a:ea typeface="DejaVu Sans"/>
              </a:rPr>
              <a:t>15. 09. 2015 – подготовка за изпит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strike="noStrike">
                <a:solidFill>
                  <a:srgbClr val="f2f2f2"/>
                </a:solidFill>
                <a:latin typeface="Calibri"/>
                <a:ea typeface="DejaVu Sans"/>
              </a:rPr>
              <a:t>17. 09. 2015 – изпит (тест и задача)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838080" y="68580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План-програма на курса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762120" y="1676520"/>
            <a:ext cx="761904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strike="noStrike">
                <a:solidFill>
                  <a:srgbClr val="f2f2f2"/>
                </a:solidFill>
                <a:latin typeface="Calibri"/>
                <a:ea typeface="DejaVu Sans"/>
              </a:rPr>
              <a:t>Практическа насоченост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strike="noStrike">
                <a:solidFill>
                  <a:srgbClr val="f2f2f2"/>
                </a:solidFill>
                <a:latin typeface="Calibri"/>
                <a:ea typeface="DejaVu Sans"/>
              </a:rPr>
              <a:t>Примери за всичко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strike="noStrike">
                <a:solidFill>
                  <a:srgbClr val="f2f2f2"/>
                </a:solidFill>
                <a:latin typeface="Calibri"/>
                <a:ea typeface="DejaVu Sans"/>
              </a:rPr>
              <a:t>Домашни работи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strike="noStrike">
                <a:solidFill>
                  <a:srgbClr val="f2f2f2"/>
                </a:solidFill>
                <a:latin typeface="Calibri"/>
                <a:ea typeface="DejaVu Sans"/>
              </a:rPr>
              <a:t>Групови задачи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823680" y="70200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За лектора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884520" y="2698560"/>
            <a:ext cx="761904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strike="noStrike">
                <a:solidFill>
                  <a:srgbClr val="f2f2f2"/>
                </a:solidFill>
                <a:latin typeface="Calibri"/>
                <a:ea typeface="DejaVu Sans"/>
              </a:rPr>
              <a:t>Николай Валентинов Иванов</a:t>
            </a:r>
            <a:r>
              <a:rPr lang="en-US" sz="3200" strike="noStrike">
                <a:solidFill>
                  <a:srgbClr val="f2f2f2"/>
                </a:solidFill>
                <a:latin typeface="Calibri"/>
                <a:ea typeface="DejaVu Sans"/>
              </a:rPr>
              <a:t>	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strike="noStrike">
                <a:solidFill>
                  <a:srgbClr val="f2f2f2"/>
                </a:solidFill>
                <a:latin typeface="Calibri"/>
                <a:ea typeface="DejaVu Sans"/>
              </a:rPr>
              <a:t>Е-поща: mraiur [at] gmail [dot] com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strike="noStrike">
                <a:solidFill>
                  <a:srgbClr val="f2f2f2"/>
                </a:solidFill>
                <a:latin typeface="Calibri"/>
                <a:ea typeface="DejaVu Sans"/>
              </a:rPr>
              <a:t>Академия Е-поща: student [at] soft-intellect [dot] com</a:t>
            </a:r>
            <a:endParaRPr/>
          </a:p>
        </p:txBody>
      </p:sp>
      <p:pic>
        <p:nvPicPr>
          <p:cNvPr id="82" name="Picture 2" descr=""/>
          <p:cNvPicPr/>
          <p:nvPr/>
        </p:nvPicPr>
        <p:blipFill>
          <a:blip r:embed="rId1"/>
          <a:stretch/>
        </p:blipFill>
        <p:spPr>
          <a:xfrm>
            <a:off x="3338280" y="1845000"/>
            <a:ext cx="2030760" cy="2030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366480" y="54864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За академията</a:t>
            </a:r>
            <a:endParaRPr/>
          </a:p>
        </p:txBody>
      </p:sp>
      <p:sp>
        <p:nvSpPr>
          <p:cNvPr id="84" name="CustomShape 2"/>
          <p:cNvSpPr/>
          <p:nvPr/>
        </p:nvSpPr>
        <p:spPr>
          <a:xfrm>
            <a:off x="762120" y="1676520"/>
            <a:ext cx="761904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strike="noStrike">
                <a:solidFill>
                  <a:srgbClr val="f2f2f2"/>
                </a:solidFill>
                <a:latin typeface="Calibri"/>
                <a:ea typeface="DejaVu Sans"/>
              </a:rPr>
              <a:t>Soft Intellect Academy</a:t>
            </a:r>
            <a:r>
              <a:rPr lang="en-US" sz="3200" strike="noStrike">
                <a:solidFill>
                  <a:srgbClr val="f2f2f2"/>
                </a:solidFill>
                <a:latin typeface="Calibri"/>
                <a:ea typeface="DejaVu Sans"/>
              </a:rPr>
              <a:t>	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strike="noStrike">
                <a:solidFill>
                  <a:srgbClr val="f2f2f2"/>
                </a:solidFill>
                <a:latin typeface="Calibri"/>
                <a:ea typeface="DejaVu Sans"/>
              </a:rPr>
              <a:t>Е-поща: academy [at] soft-intellect [dot] com и soft.intellect.academy [at] gmail [dot] com 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strike="noStrike">
                <a:solidFill>
                  <a:srgbClr val="f2f2f2"/>
                </a:solidFill>
                <a:latin typeface="Calibri"/>
                <a:ea typeface="DejaVu Sans"/>
              </a:rPr>
              <a:t>Уеб сайт: </a:t>
            </a:r>
            <a:r>
              <a:rPr lang="en-US" sz="3200" strike="noStrike" u="sng">
                <a:solidFill>
                  <a:srgbClr val="0000ff"/>
                </a:solidFill>
                <a:latin typeface="Calibri"/>
                <a:ea typeface="DejaVu Sans"/>
              </a:rPr>
              <a:t>http://soft-intellect.com</a:t>
            </a:r>
            <a:r>
              <a:rPr lang="en-US" sz="3200" strike="noStrike">
                <a:solidFill>
                  <a:srgbClr val="00b050"/>
                </a:solidFill>
                <a:latin typeface="Calibri"/>
                <a:ea typeface="DejaVu Sans"/>
              </a:rPr>
              <a:t> </a:t>
            </a:r>
            <a:endParaRPr/>
          </a:p>
        </p:txBody>
      </p:sp>
      <p:pic>
        <p:nvPicPr>
          <p:cNvPr id="85" name="Picture 2" descr=""/>
          <p:cNvPicPr/>
          <p:nvPr/>
        </p:nvPicPr>
        <p:blipFill>
          <a:blip r:embed="rId1"/>
          <a:stretch/>
        </p:blipFill>
        <p:spPr>
          <a:xfrm>
            <a:off x="1828800" y="914400"/>
            <a:ext cx="5326560" cy="252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Application>LibreOffice/4.4.2.2$Linux_X86_64 LibreOffice_project/40m0$Build-2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language>en-US</dc:language>
  <cp:lastModifiedBy>mraiur </cp:lastModifiedBy>
  <dcterms:modified xsi:type="dcterms:W3CDTF">2015-07-16T00:56:12Z</dcterms:modified>
  <cp:revision>2</cp:revision>
</cp:coreProperties>
</file>