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2960" y="100044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PHP основи (II)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7920" cy="17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3292920" y="2122920"/>
            <a:ext cx="31068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Hypertext Preprocessor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31520" y="25552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11887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Циклъл FOR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85720" y="1897560"/>
            <a:ext cx="7617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640080" y="3017520"/>
            <a:ext cx="83210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Цикълът for се състои от 4 части: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1) Инициализация;  Не е задължителна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2) Проверка на условието. Не е задължителна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3) Промяна. Не е задължителна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4) Тяло на цикълът. Задължителна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31520" y="25552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80" y="11887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Прекъсване на изпълението с break.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85720" y="1897560"/>
            <a:ext cx="7617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365760" y="2743200"/>
            <a:ext cx="82285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Оператор BREAK Прекъсва изпълнението независимо от условието на цикъла.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Важи за всички типове цикли.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Кодът в цикъла след BREAK не се изпълнява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Използвайте BREAK само когато е наложително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31520" y="25552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82880" y="11887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Операторът CONTINUE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585720" y="1897560"/>
            <a:ext cx="7617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365760" y="2743200"/>
            <a:ext cx="82285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Предизвиква нова итерация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Кода под CONTINUE не се изпълнява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За разлика от оператора break при continue цикълът продължава да се изпълнява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31520" y="25552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82880" y="11887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Константи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85720" y="1897560"/>
            <a:ext cx="7617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365760" y="2743200"/>
            <a:ext cx="82285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Представлява идентификатор с име и стойност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Стойността не може да се променя по време на изпълнение на скрипта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Добра практика е константите винаги да са с главни букви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Дефинират се с помощта на фукцията define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Достъпват се без знак долар $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31520" y="25552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74320" y="52884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Зареждане на файлове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77160" y="1237680"/>
            <a:ext cx="7617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457200" y="2083320"/>
            <a:ext cx="82285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един PHP файл може да зареждате други PHP файлове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Зареждането на файлове става с операторите include и require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Include – при липса на файла се изписва предупреждание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Require – при липса на файл възниква грешка и кода спира да се изпънява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require_once, include_once – еквиваленти на require и include, но те позволяват да се зарежда определен файл НЕ повече от 1 път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10080" y="11242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Още за стринговете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2377440" y="2651760"/>
            <a:ext cx="6126120" cy="45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Разлика между стрингове с единични кавички и стрингове с двойни кавички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Показване на специални символи (екранирани знаци)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Функциите strlen, mb_strlen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Препоръки при използване на стрингове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31520" y="25552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9000" y="7315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1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85720" y="1897560"/>
            <a:ext cx="7617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274320" y="1828800"/>
            <a:ext cx="85942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php, html и css направете страница която изписва всички числа от 0 до 100 на нов ред.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числото е четно цветът на фона трябва да е син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числото е нечетно цветът на фона трябва да е зелен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числото се дели на 7 без остатът изпишете на същия ред bingo!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9000" y="7315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2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85720" y="1897560"/>
            <a:ext cx="7617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274320" y="1829880"/>
            <a:ext cx="85942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Дефинирайте 2 константи с имena COLS и ROWS със стойности съответно 4 и 5.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два вложени for цикъла генерирайте таблица като за брой на редовете използвайте константа rows а за брой на колоните използвайте cols.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всяка клетка изпишете номера на реда и номера на колоната разделени със запетая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1840" y="24688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762120" y="1676520"/>
            <a:ext cx="7617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6320" cy="241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31520" y="25552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0080" y="11242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Още за условията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554480" y="3129120"/>
            <a:ext cx="6399720" cy="45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Оператор за отрицание 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Разлика между == и ===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Разлика между != и !==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Закони на де морган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!(A &amp;&amp; B) = (!a || !b)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!(a || b)  = (!A &amp;&amp; !B)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5552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69120" y="110700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Цикли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2926080"/>
            <a:ext cx="8228520" cy="27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Циклите повтарят даден набор от инструкции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Едно завъртане на цикъл се нарича итерация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Циклите се изпълняват докато условите на цикъла е вярно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Помагат за пресмятaнe и изчерпване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Цикли които се повтарят безкрайно пораждат грешка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69120" y="110700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Циклъл While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2926080"/>
            <a:ext cx="8228520" cy="27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Повтаря се блок от код докато определено условие е изпълнено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тялото на цикъла съдържа едно условие – скоби не са задължителни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Препоръчително е винаги да се поставят скоби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31520" y="25552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92280" y="70812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Циклъл Do While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85720" y="1897560"/>
            <a:ext cx="76172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975240" y="2286000"/>
            <a:ext cx="7619040" cy="43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Подобен на цъкъла while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Условието на цикъла се проверява след всяка итерация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Цикълът винаги се изпълнява поне веднъж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