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7.jpeg" ContentType="image/jpe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732960" y="1000440"/>
            <a:ext cx="7768800" cy="146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PHP основи (III)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1371600" y="3886200"/>
            <a:ext cx="6397200" cy="174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74" name="CustomShape 3"/>
          <p:cNvSpPr/>
          <p:nvPr/>
        </p:nvSpPr>
        <p:spPr>
          <a:xfrm>
            <a:off x="3292920" y="2122920"/>
            <a:ext cx="3106080" cy="3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trike="noStrike">
                <a:solidFill>
                  <a:srgbClr val="ffffff"/>
                </a:solidFill>
                <a:latin typeface="Arial"/>
                <a:ea typeface="DejaVu Sans"/>
              </a:rPr>
              <a:t>Hypertext Preprocessor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82880" y="1188720"/>
            <a:ext cx="8226000" cy="113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Обхождане на масиви</a:t>
            </a:r>
            <a:endParaRPr/>
          </a:p>
        </p:txBody>
      </p:sp>
      <p:sp>
        <p:nvSpPr>
          <p:cNvPr id="89" name="CustomShape 2"/>
          <p:cNvSpPr/>
          <p:nvPr/>
        </p:nvSpPr>
        <p:spPr>
          <a:xfrm>
            <a:off x="585720" y="1897560"/>
            <a:ext cx="7616520" cy="452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3"/>
          <p:cNvSpPr/>
          <p:nvPr/>
        </p:nvSpPr>
        <p:spPr>
          <a:xfrm>
            <a:off x="640080" y="3017520"/>
            <a:ext cx="8320320" cy="20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Обхождането на масиви се извършва с помощта на цикъла for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В тялото на цикъла се извършват операции с текущия елемент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Използва се размера на масива за условие на цикъла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731520" y="2555280"/>
            <a:ext cx="7768800" cy="146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Пример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82880" y="1188720"/>
            <a:ext cx="8226000" cy="113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Асоциативни масиви</a:t>
            </a:r>
            <a:endParaRPr/>
          </a:p>
        </p:txBody>
      </p:sp>
      <p:sp>
        <p:nvSpPr>
          <p:cNvPr id="93" name="CustomShape 2"/>
          <p:cNvSpPr/>
          <p:nvPr/>
        </p:nvSpPr>
        <p:spPr>
          <a:xfrm>
            <a:off x="585720" y="1897560"/>
            <a:ext cx="7616520" cy="452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3"/>
          <p:cNvSpPr/>
          <p:nvPr/>
        </p:nvSpPr>
        <p:spPr>
          <a:xfrm>
            <a:off x="640080" y="3017520"/>
            <a:ext cx="8320320" cy="20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Освен числови индекси, ключовете към елементиte в масив могат да бъдат и стрингови низове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Двойките ключ/стойност могат да бъдат създадени при инициализацията на масива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Ключове с определена стойност могат да бъдат добавяни ивтоматично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731520" y="2555280"/>
            <a:ext cx="7768800" cy="146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Пример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82880" y="1188720"/>
            <a:ext cx="8226000" cy="113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Цикълът foreach</a:t>
            </a:r>
            <a:endParaRPr/>
          </a:p>
        </p:txBody>
      </p:sp>
      <p:sp>
        <p:nvSpPr>
          <p:cNvPr id="97" name="CustomShape 2"/>
          <p:cNvSpPr/>
          <p:nvPr/>
        </p:nvSpPr>
        <p:spPr>
          <a:xfrm>
            <a:off x="585720" y="1897560"/>
            <a:ext cx="7616520" cy="452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3"/>
          <p:cNvSpPr/>
          <p:nvPr/>
        </p:nvSpPr>
        <p:spPr>
          <a:xfrm>
            <a:off x="640080" y="3017520"/>
            <a:ext cx="8320320" cy="20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Обхожда всеки един от елементите на масив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Има 2 варианта на цикъла foreach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Foreach намира широко приложение в езикът Php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731520" y="2555280"/>
            <a:ext cx="7768800" cy="146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Пример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182880" y="1188720"/>
            <a:ext cx="8226000" cy="113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Сортиране на Масиви</a:t>
            </a:r>
            <a:endParaRPr/>
          </a:p>
        </p:txBody>
      </p:sp>
      <p:sp>
        <p:nvSpPr>
          <p:cNvPr id="101" name="CustomShape 2"/>
          <p:cNvSpPr/>
          <p:nvPr/>
        </p:nvSpPr>
        <p:spPr>
          <a:xfrm>
            <a:off x="585720" y="1897560"/>
            <a:ext cx="7616520" cy="452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3"/>
          <p:cNvSpPr/>
          <p:nvPr/>
        </p:nvSpPr>
        <p:spPr>
          <a:xfrm>
            <a:off x="640080" y="3018960"/>
            <a:ext cx="8320320" cy="20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Алгоритми за сортиране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Имплементиране на алгоритми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Най-простият алгоритъм bubblesort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Визуализация ТУК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731520" y="2555280"/>
            <a:ext cx="7768800" cy="146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Пример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182880" y="1188720"/>
            <a:ext cx="8226000" cy="113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Функции за манипулация на масиви</a:t>
            </a:r>
            <a:endParaRPr/>
          </a:p>
        </p:txBody>
      </p:sp>
      <p:sp>
        <p:nvSpPr>
          <p:cNvPr id="105" name="CustomShape 2"/>
          <p:cNvSpPr/>
          <p:nvPr/>
        </p:nvSpPr>
        <p:spPr>
          <a:xfrm>
            <a:off x="585720" y="1897560"/>
            <a:ext cx="7616520" cy="452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3"/>
          <p:cNvSpPr/>
          <p:nvPr/>
        </p:nvSpPr>
        <p:spPr>
          <a:xfrm>
            <a:off x="640080" y="3018960"/>
            <a:ext cx="8320320" cy="20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Sort() – сортира масива по стойности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Ksort() – сортира масива по ключове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Shuffle – размества елементите от масива на произволен принцип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Implode – конкатенира всички стойности на масива, като поставя определен разделите между тях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Isset() Проверява дали определен ключ в масива съществува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array_merge() Събира 2 различни масива в един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731520" y="2555280"/>
            <a:ext cx="7768800" cy="146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Пример</a:t>
            </a: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917640" y="779400"/>
            <a:ext cx="7768800" cy="146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Масиви</a:t>
            </a:r>
            <a:endParaRPr/>
          </a:p>
        </p:txBody>
      </p:sp>
      <p:sp>
        <p:nvSpPr>
          <p:cNvPr id="76" name="CustomShape 2"/>
          <p:cNvSpPr/>
          <p:nvPr/>
        </p:nvSpPr>
        <p:spPr>
          <a:xfrm>
            <a:off x="373320" y="2306880"/>
            <a:ext cx="8137080" cy="455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Масивът представлява подреден списък от елементи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Масивът се съхранява в една променлива, но съдържа множество стойности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Инициализира се с array();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Елементите се добавят динамично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Достъпът до елементите се осъществява с индекс или ключ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Индексите започват от 0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От php 5.4 масивът може да се инциализира с квадратни скоби;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82880" y="1188720"/>
            <a:ext cx="8226000" cy="113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Многомерни масиви</a:t>
            </a: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585720" y="1897560"/>
            <a:ext cx="7616520" cy="452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3"/>
          <p:cNvSpPr/>
          <p:nvPr/>
        </p:nvSpPr>
        <p:spPr>
          <a:xfrm>
            <a:off x="640080" y="3018960"/>
            <a:ext cx="8320320" cy="20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Елементите на масивите могат да бъдат други масиви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Доста често се използва при работа с бази данни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Обхождането става с вложени цикли</a:t>
            </a: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731520" y="2555280"/>
            <a:ext cx="7768800" cy="146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Пример</a:t>
            </a: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459000" y="731520"/>
            <a:ext cx="8226000" cy="113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Задача за домашно 1</a:t>
            </a:r>
            <a:endParaRPr/>
          </a:p>
        </p:txBody>
      </p:sp>
      <p:sp>
        <p:nvSpPr>
          <p:cNvPr id="113" name="CustomShape 2"/>
          <p:cNvSpPr/>
          <p:nvPr/>
        </p:nvSpPr>
        <p:spPr>
          <a:xfrm>
            <a:off x="585720" y="1897560"/>
            <a:ext cx="7616520" cy="452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3"/>
          <p:cNvSpPr/>
          <p:nvPr/>
        </p:nvSpPr>
        <p:spPr>
          <a:xfrm>
            <a:off x="274320" y="1828800"/>
            <a:ext cx="8593560" cy="14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С помощта на php създайте масив с 6 елемента, които представляват произволни марки коли.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Обходете масива и визуализирайте 6 параграфа, които съдържате текста „Искам да си купя …“ като на мястото на многоточието поставете всяка една от марките.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Изтрийте последния елемент от масива и го обходете отново.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Този път визуализирайте 5 параграфа с текст „ще си купя …“ като на мястото на многоточието поставете съответната марка</a:t>
            </a:r>
            <a:endParaRPr/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459000" y="731520"/>
            <a:ext cx="8226000" cy="113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Задача за домашно 2</a:t>
            </a:r>
            <a:endParaRPr/>
          </a:p>
        </p:txBody>
      </p:sp>
      <p:sp>
        <p:nvSpPr>
          <p:cNvPr id="116" name="CustomShape 2"/>
          <p:cNvSpPr/>
          <p:nvPr/>
        </p:nvSpPr>
        <p:spPr>
          <a:xfrm>
            <a:off x="585720" y="1897560"/>
            <a:ext cx="7616520" cy="452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3"/>
          <p:cNvSpPr/>
          <p:nvPr/>
        </p:nvSpPr>
        <p:spPr>
          <a:xfrm>
            <a:off x="274320" y="1828800"/>
            <a:ext cx="8593560" cy="14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С помощта на Php създайте асоциативен масив съдържащ 5 елемента, всеки от който с ключ - име на компания, и стойност web-site на компания.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С помощта на цикъла foreach генерирайте неподреден списък съдържащ линкове към сайтовете.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Текстът на линковете трябва да бъде името на съответната компания</a:t>
            </a:r>
            <a:endParaRPr/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3111840" y="2468880"/>
            <a:ext cx="8226000" cy="113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Въпроси</a:t>
            </a:r>
            <a:endParaRPr/>
          </a:p>
        </p:txBody>
      </p:sp>
      <p:sp>
        <p:nvSpPr>
          <p:cNvPr id="119" name="CustomShape 2"/>
          <p:cNvSpPr/>
          <p:nvPr/>
        </p:nvSpPr>
        <p:spPr>
          <a:xfrm>
            <a:off x="762120" y="1676520"/>
            <a:ext cx="7616520" cy="452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20" name="Picture 3" descr=""/>
          <p:cNvPicPr/>
          <p:nvPr/>
        </p:nvPicPr>
        <p:blipFill>
          <a:blip r:embed="rId1"/>
          <a:stretch/>
        </p:blipFill>
        <p:spPr>
          <a:xfrm>
            <a:off x="6727680" y="3984480"/>
            <a:ext cx="2415600" cy="2415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731520" y="2555280"/>
            <a:ext cx="7768800" cy="146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Пример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910080" y="1124280"/>
            <a:ext cx="7768800" cy="146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Инициализация на масиви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1554480" y="3129120"/>
            <a:ext cx="6399000" cy="455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Могат да се подават елементите на масива при инициализация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Опит за достъп до несъществуващ елемент води до грешка в PHP 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731520" y="2555280"/>
            <a:ext cx="7768800" cy="146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Пример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969120" y="1107000"/>
            <a:ext cx="7768800" cy="146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Функции за визуализация на масиви</a:t>
            </a:r>
            <a:endParaRPr/>
          </a:p>
        </p:txBody>
      </p:sp>
      <p:sp>
        <p:nvSpPr>
          <p:cNvPr id="82" name="CustomShape 2"/>
          <p:cNvSpPr/>
          <p:nvPr/>
        </p:nvSpPr>
        <p:spPr>
          <a:xfrm>
            <a:off x="457200" y="2926080"/>
            <a:ext cx="8227800" cy="273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В php съществуват функции за показване на информацията в масиви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Тези функции се използват само за помощ на порограмистите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Не трябва да фигурират в работещи системи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print_r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var_dump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Функцията count връща Броя на елементите на масив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731520" y="2555280"/>
            <a:ext cx="7768800" cy="146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Пример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643320" y="1463040"/>
            <a:ext cx="8226000" cy="113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Добавяне и премахване на елементи</a:t>
            </a:r>
            <a:endParaRPr/>
          </a:p>
        </p:txBody>
      </p:sp>
      <p:sp>
        <p:nvSpPr>
          <p:cNvPr id="85" name="CustomShape 2"/>
          <p:cNvSpPr/>
          <p:nvPr/>
        </p:nvSpPr>
        <p:spPr>
          <a:xfrm>
            <a:off x="536760" y="2652480"/>
            <a:ext cx="7616520" cy="452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3"/>
          <p:cNvSpPr/>
          <p:nvPr/>
        </p:nvSpPr>
        <p:spPr>
          <a:xfrm>
            <a:off x="926280" y="3040920"/>
            <a:ext cx="7618320" cy="439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Добавянето на елементи се осъществява посредством квадратни скоби или индекс в квадратни скоби -&gt; $arr[] = „2";  $ arr] = „2";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Премахването на елементи (както и променливи) се осъществява посредством фунцкията unset()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731520" y="2555280"/>
            <a:ext cx="7768800" cy="146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Пример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