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2960" y="100044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PHP основи (IV)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6840" cy="17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292920" y="2122920"/>
            <a:ext cx="310572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Hypertext Preprocessor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43320" y="146304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Параметри по референция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36760" y="2652480"/>
            <a:ext cx="761616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926280" y="3040920"/>
            <a:ext cx="7617960" cy="43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Референциите в PHP са начин за достъп до едно и също променливо съдържание посредством различни имена.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Подаването по референция става с префикс &amp;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 предаване на параметър по референция, съответния параметър може да бъде променен вътре във функцията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 предаване на параметър по референция се предава неговият адрес в паметта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31520" y="2555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2880" y="11887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Вариращ брой на параметрите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85720" y="1897560"/>
            <a:ext cx="761616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640080" y="3017520"/>
            <a:ext cx="831996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Броят на параметрите на една функция може да варира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Този подход се използва когато параметрите са един и същ тип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Параметрите на функцията могат да представят като масив с помощта на фунkцията func_get_args()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31520" y="2555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2880" y="11887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Видимост на променливите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85720" y="1897560"/>
            <a:ext cx="761616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640080" y="3017520"/>
            <a:ext cx="831996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Променливите извън функциите не се „виждат“ в самите функции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Променливите във функциите не се „виждат“ извън тях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в една функция искаме да виждаме глобална променлива използваме ключовата дума global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31520" y="2555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82880" y="11887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Статични променливи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85720" y="1897560"/>
            <a:ext cx="761616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640080" y="3017520"/>
            <a:ext cx="831996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Статичните променливи се декларират с ключовата дума static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Статичните променливи в php се инициализират само веднъж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Стойността на статичните променливи в функция се запазва във всяко следващо извикване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555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9000" y="7315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585720" y="1897560"/>
            <a:ext cx="761616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274320" y="1828800"/>
            <a:ext cx="859320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функции в php направете програма, която пресмята лицето на триъгълник по зададена страна и височина към нея. (S=a.ha/2).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 случаен принцип генерирайте 10 различни страни и съответно височини към тях и изведете лицето на образувания от тях триъгълник на екрана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лицето е до 10 см2 – оцветете текста в зелен цвят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лицето е от 10 до 23 см2 – оцветете текста в червен цвят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лицето е по-голямо от 23 см2 – оцветте текста в син цвят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9000" y="7315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2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85720" y="1897560"/>
            <a:ext cx="761616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274320" y="1828800"/>
            <a:ext cx="859320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функция която да приема 2 параметъра. Едно число и една дума.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думата съдържа четен брой символи добавете към числото 12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думата съдържа нечетен брой символи извадете 3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след тази операция числото е по-голямо от 10 извадете от него 22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след операцията числото е отрицателно добавете 14.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Стойността на числовият параметър трябва да се променя вътре в функцията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Извикайте функцията 6 пъти с един и същи числов параметър и различни думи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7640" y="77940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Функции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373320" y="2306880"/>
            <a:ext cx="8136720" cy="45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Функциите представляват именувани парчета код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функциите се преизползва дадена функционалност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Помагат за организацията на кода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Лесно преизползване на кода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1840" y="24688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762120" y="1676520"/>
            <a:ext cx="761616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5240" cy="241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31520" y="2555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0080" y="1124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Параметри на функции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554480" y="3129120"/>
            <a:ext cx="6398640" cy="45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Функциите могат да приемат параметри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Параметрите могат да имат стойност по подразбиране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Параметрите се декларират при дефинирането на съответната функция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555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0080" y="1124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Параметри на функции с стойност по подразбиране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554480" y="3129120"/>
            <a:ext cx="6398640" cy="45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Параметрите на функциите в Php могат да има стойност по подразбиране (default value)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Параметрите със стойност по подразбиране винаги трябва да бъдат на последно място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31520" y="2555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69120" y="110700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Връщане на стойност от функция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2926080"/>
            <a:ext cx="8227440" cy="27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Извършва се с помощта на ключовата дума return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Резултатът от функцията представлява променлива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Изпълнението на функцията приключва след връщането на резултат с return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31520" y="25552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