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9.png" ContentType="image/png"/>
  <Override PartName="/ppt/media/image8.png" ContentType="image/png"/>
  <Override PartName="/ppt/media/image6.png" ContentType="image/png"/>
  <Override PartName="/ppt/media/image10.jpeg" ContentType="image/jpe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360" y="1604520"/>
            <a:ext cx="498456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360" y="1604520"/>
            <a:ext cx="498456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360" y="1604520"/>
            <a:ext cx="498456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360" y="1604520"/>
            <a:ext cx="498456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2079360" y="1604520"/>
            <a:ext cx="4984560" cy="39772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2079360" y="1604520"/>
            <a:ext cx="498456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57200" y="6247440"/>
            <a:ext cx="2130120" cy="4726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3126960" y="6247440"/>
            <a:ext cx="2898000" cy="4726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6555960" y="6247440"/>
            <a:ext cx="2130120" cy="472680"/>
          </a:xfrm>
          <a:prstGeom prst="rect">
            <a:avLst/>
          </a:prstGeom>
        </p:spPr>
        <p:txBody>
          <a:bodyPr lIns="0" rIns="0" tIns="0" bIns="0"/>
          <a:p>
            <a:pPr algn="r"/>
            <a:fld id="{CA5B662A-B5C0-461D-8C8A-4F0BE184E04D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731520" y="2560320"/>
            <a:ext cx="7768080" cy="146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Работа с HTML форми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1370160" y="5446080"/>
            <a:ext cx="6396480" cy="174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731520" y="2555280"/>
            <a:ext cx="7768080" cy="146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969120" y="1107000"/>
            <a:ext cx="7768080" cy="146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Php валидация на информацията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457200" y="2926080"/>
            <a:ext cx="8227080" cy="273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Винаги проверявайте дали параметрите на заявката съществуват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Избягвайте да се „доверявате“ на потребителя – проверявайте всичко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Не валидираните данни могат да доведат до грешка в php и дори до проблеми със сигурността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731520" y="2555280"/>
            <a:ext cx="7768080" cy="146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31520" y="2555280"/>
            <a:ext cx="7768080" cy="146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43320" y="1463040"/>
            <a:ext cx="8225280" cy="113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Управление на нежелан вход на данни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536760" y="2652480"/>
            <a:ext cx="7615800" cy="452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3"/>
          <p:cNvSpPr/>
          <p:nvPr/>
        </p:nvSpPr>
        <p:spPr>
          <a:xfrm>
            <a:off x="926280" y="3040920"/>
            <a:ext cx="7617600" cy="439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Въведеният от потребителя текст трябва да се верифицира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Въведеният от потребителя текст може да съдържа нежелан html или дори скрипт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Може да избегнем нежелан вход чрез функцията htmlspecialchars()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31520" y="2555280"/>
            <a:ext cx="7768080" cy="146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731520" y="2555280"/>
            <a:ext cx="7768080" cy="146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82880" y="1188720"/>
            <a:ext cx="8225280" cy="113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HTML SELECT елемент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585720" y="1897560"/>
            <a:ext cx="7615800" cy="452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3"/>
          <p:cNvSpPr/>
          <p:nvPr/>
        </p:nvSpPr>
        <p:spPr>
          <a:xfrm>
            <a:off x="640080" y="3017520"/>
            <a:ext cx="8319600" cy="20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Dropdown в html представлява &lt;select&gt; елемент като съответните опции представляват option елементи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Dropdown елемент може да представлява част от форма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Елемент от тип &lt;select&gt; може да бъде използван за избиране на множество стойности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731520" y="2555280"/>
            <a:ext cx="7768080" cy="146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731520" y="2555280"/>
            <a:ext cx="7768080" cy="146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917640" y="779400"/>
            <a:ext cx="7768080" cy="146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Форми в html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373320" y="2306880"/>
            <a:ext cx="8136360" cy="455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Формите в html служат за взаимодействие с потребителя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Формите съдържат input елементи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Най-разпространени Видове input елементи: text, password, submit, radio, checkbox, hidden, reset, button, submit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Всички input елементи може да видите </a:t>
            </a: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тук</a:t>
            </a: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: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9000" y="731520"/>
            <a:ext cx="8225280" cy="113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 за домашно 1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585720" y="1897560"/>
            <a:ext cx="7615800" cy="452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3"/>
          <p:cNvSpPr/>
          <p:nvPr/>
        </p:nvSpPr>
        <p:spPr>
          <a:xfrm>
            <a:off x="274320" y="1828800"/>
            <a:ext cx="8592840" cy="14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Направете 2 Php доkумента съответно request.php и response.php. Във файлът request.php направете форма, която да насочва информацията към response.php. 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В първия файл направете форма за смяна на парола с метод Post която съдържа 4 полетa – потребителско име, стара парола, нова парола и повторете новата парола.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Във втория файл проверете дали изпратената заявка съдържа вярна информация съответно – потребителското име е “first-user”, Старата парола е “money” и новата парола и полето за повторение на паролата съвпадат. Ако информацията е вярна изпишете на екрана „Успешна смяна!“. Ако информацията не е коректно изпишете „грешка!“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61520" y="438840"/>
            <a:ext cx="8225280" cy="113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 за домашно 2</a:t>
            </a: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588240" y="1604880"/>
            <a:ext cx="7615800" cy="452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3"/>
          <p:cNvSpPr/>
          <p:nvPr/>
        </p:nvSpPr>
        <p:spPr>
          <a:xfrm>
            <a:off x="276840" y="1536120"/>
            <a:ext cx="8592840" cy="14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Създайте потребителска форма за регистрация на user. Формата трябва да съдържа: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arenR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Потребителско име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arenR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Парола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arenR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Повторение на паролата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arenR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Таен въпрос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arenR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Таен отговор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arenR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E-mail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arenR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Име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arenR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Фамилия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arenR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Пол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arenR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Рождена дата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Направете валидация и верификация с помощта на php. Всички полета трябва да имат стойност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111840" y="2468880"/>
            <a:ext cx="8225280" cy="113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Въпроси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762120" y="1676520"/>
            <a:ext cx="7615800" cy="452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47" name="Picture 3" descr=""/>
          <p:cNvPicPr/>
          <p:nvPr/>
        </p:nvPicPr>
        <p:blipFill>
          <a:blip r:embed="rId1"/>
          <a:stretch/>
        </p:blipFill>
        <p:spPr>
          <a:xfrm>
            <a:off x="6727680" y="3984480"/>
            <a:ext cx="2414880" cy="241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731520" y="2555280"/>
            <a:ext cx="7768080" cy="146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731520" y="2555280"/>
            <a:ext cx="7768080" cy="146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914400" y="760320"/>
            <a:ext cx="7768080" cy="146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Изпращане на информация от форми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548640" y="2765160"/>
            <a:ext cx="8321040" cy="455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Въведените стойности в полетата на формите се изпращат към php документи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Стойността на Атрибутa action на HTML формата представлява документа към който се насочва информацията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Информацията може да се насочва към файлът, от който е изпратена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Изпратените Стойности се съдържат в асоциативен масив $_GET (или $_post в зависимост от вида на заявката)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731520" y="2555280"/>
            <a:ext cx="7768080" cy="146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731520" y="2555280"/>
            <a:ext cx="7768080" cy="146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910080" y="1124280"/>
            <a:ext cx="7768080" cy="146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Тип на заявката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457200" y="2377440"/>
            <a:ext cx="8229600" cy="530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Заявките могат да бъдат от тип GET и от тип Post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Видът на заявката зависи от атрибута method на html формата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При заявки от тип GET: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arenR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Информацията се предава посредством URL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arenR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Информацията се съдържа в асоциативен масив $_GET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При заявки от тип POST: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arenR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Информацията се предава в header на заявката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arenR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Информацията се съдържа в асоциативен масив $_POST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731520" y="2555280"/>
            <a:ext cx="7768080" cy="146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Application>LibreOffice/4.4.2.2$Linux_X86_64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en-US</dc:language>
  <cp:lastModifiedBy>mraiur </cp:lastModifiedBy>
  <dcterms:modified xsi:type="dcterms:W3CDTF">2015-05-17T15:41:44Z</dcterms:modified>
  <cp:revision>16</cp:revision>
</cp:coreProperties>
</file>