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Version Control System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Как се съхранява програмен код или как да работим в екип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Какво е Version Control System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1676520"/>
            <a:ext cx="78480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Инструменти, които ни позволяват да поддържаме различни версии на кода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Позволява ни да пишем големи проекти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Няма никаква загуба на информация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Възможност за връщане към по-стара версия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Видове Version Control Systems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SVN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CVS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TFS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Преимущества на GIT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Пази локално копие на всички потребителски версии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Безплатен 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Има Cloud базирана уеб система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GIT демонстрация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372120" y="2057400"/>
            <a:ext cx="241848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Инсталация на GIT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62120" y="1676520"/>
            <a:ext cx="6400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 u="sng">
                <a:solidFill>
                  <a:srgbClr val="0000f2"/>
                </a:solidFill>
                <a:latin typeface="Calibri"/>
              </a:rPr>
              <a:t>http://sourceforge.net/projects/gitextensions/</a:t>
            </a:r>
            <a:r>
              <a:rPr lang="en-US" sz="3200" strike="noStrike">
                <a:solidFill>
                  <a:srgbClr val="f2f2f2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Помощни програми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48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731520" y="187524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Инсталирайте Git Extensions, SmartGit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Направете си account в GitHub. Създайте свое Git repository с името php-course и поканете вашия преподавател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Създайте README.md файл с описание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