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0080" y="256032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Debug / Дебъгване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1840" y="24688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762120" y="1676520"/>
            <a:ext cx="761688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5960" cy="24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0080" y="1419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echo / print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107440" y="2946960"/>
            <a:ext cx="6125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Бърз и лесен начин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Не може да покаже сложни променливи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Print може да се подава само един аргумент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40080" y="1419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print_r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107440" y="2946960"/>
            <a:ext cx="6125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Бърз и лесен начин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Показва и сложни обекти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покаже само един обект/променлива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с параметър да не покаже а да върне стринга.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0080" y="1419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var_dump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107440" y="2946960"/>
            <a:ext cx="6125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Показва сложни обекти рекурсивно.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Показва променливите в &lt;pre&gt; html tag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Показва типа и дължина на променливата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покаже много аргументи.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40080" y="1419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var_export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107440" y="2946960"/>
            <a:ext cx="6125760" cy="45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Показва сложни обекти рекурсивно.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Опитва се да покаже обекта като стринг.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покаже само един обект/променлива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31520" y="25552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