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jpeg" ContentType="image/jpeg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bg-BG" sz="4400" strike="noStrike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4/27/15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1B46C48-017E-43E8-9C64-0BE1651F1FF6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bg-BG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bg-BG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bg-BG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bg-BG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bg-BG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bg-BG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bg-BG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bg-BG" sz="4400" strike="noStrike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bg-BG" sz="28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bg-BG" sz="24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bg-BG" sz="2000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bg-BG" sz="2000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4/27/15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0C25E03-E911-4039-8DD5-B7C24403845C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Version Control System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8b8b8b"/>
                </a:solidFill>
                <a:latin typeface="Calibri"/>
              </a:rPr>
              <a:t>Как се съхранява програмен код или как да работим в екип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Какво е Version Control System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762120" y="1676520"/>
            <a:ext cx="78483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Инструменти, които ни позволяват да поддържаме различни версии на кода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Позволява ни да пишем големи проекти в екип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Няма никаква загуба на информация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Възможност за връщане към по-стара версия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Видове Version Control Systems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762120" y="1676520"/>
            <a:ext cx="76197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GIT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SVN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CVS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TFS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Преимущества на GIT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762120" y="1676520"/>
            <a:ext cx="76197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Пази локално копие на всички потребителски версии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Безплатен е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Има Cloud базирана уеб система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GIT демонстрация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762120" y="1676520"/>
            <a:ext cx="76197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8" name="Picture 2" descr=""/>
          <p:cNvPicPr/>
          <p:nvPr/>
        </p:nvPicPr>
        <p:blipFill>
          <a:blip r:embed="rId1"/>
          <a:stretch/>
        </p:blipFill>
        <p:spPr>
          <a:xfrm>
            <a:off x="3372120" y="2057400"/>
            <a:ext cx="2418840" cy="241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Инсталация на GIT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762120" y="1676520"/>
            <a:ext cx="6400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 u="sng">
                <a:solidFill>
                  <a:srgbClr val="0000f2"/>
                </a:solidFill>
                <a:latin typeface="Calibri"/>
              </a:rPr>
              <a:t>http://sourceforge.net/projects/gitextensions</a:t>
            </a:r>
            <a:r>
              <a:rPr lang="bg-BG" sz="3200" strike="noStrike" u="sng">
                <a:solidFill>
                  <a:srgbClr val="0000f2"/>
                </a:solidFill>
                <a:latin typeface="Calibri"/>
              </a:rPr>
              <a:t>/</a:t>
            </a:r>
            <a:r>
              <a:rPr lang="bg-BG" sz="3200" strike="noStrike">
                <a:solidFill>
                  <a:srgbClr val="f2f2f2"/>
                </a:solidFill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Помощни програми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762120" y="1676520"/>
            <a:ext cx="76197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Git shell – без интерфейс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Git extensions – предлага интерфейс за Windows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Kdiff3 – помощна програма за разрешаване на конфликти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Въпроси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762120" y="1676520"/>
            <a:ext cx="76197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5" name="Picture 3" descr=""/>
          <p:cNvPicPr/>
          <p:nvPr/>
        </p:nvPicPr>
        <p:blipFill>
          <a:blip r:embed="rId1"/>
          <a:stretch/>
        </p:blipFill>
        <p:spPr>
          <a:xfrm>
            <a:off x="3505320" y="2057400"/>
            <a:ext cx="2418840" cy="241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Задачи за домашна работа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731520" y="1875240"/>
            <a:ext cx="76197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Инсталирайте Git Extensions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Направете си account в GitHub. Създайте свое Git repository с името php-course и поканете вашия преподавател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Създайте README.md файл с описание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