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33.xml" ContentType="application/vnd.openxmlformats-officedocument.presentationml.slide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8.png" ContentType="image/png"/>
  <Override PartName="/ppt/media/image6.png" ContentType="image/png"/>
  <Override PartName="/ppt/media/image9.gif" ContentType="image/gif"/>
  <Override PartName="/ppt/media/image5.png" ContentType="image/png"/>
  <Override PartName="/ppt/media/image12.jpeg" ContentType="image/jpe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gif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732960" y="100044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CSS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398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8b8b8b"/>
                </a:solidFill>
                <a:latin typeface="Calibri"/>
                <a:ea typeface="DejaVu Sans"/>
              </a:rPr>
              <a:t>Визията на един сайт.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3292920" y="2122920"/>
            <a:ext cx="31075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solidFill>
                  <a:srgbClr val="ffffff"/>
                </a:solidFill>
                <a:latin typeface="Arial"/>
                <a:ea typeface="DejaVu Sans"/>
              </a:rPr>
              <a:t>Cascading Style Sheets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970200" y="100800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CSS стойности за цвят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2651760" y="2834640"/>
            <a:ext cx="3770280" cy="34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Видове стойности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HEX, HSL, RGB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Видове цветове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Добри практики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969120" y="110700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CSS цветове</a:t>
            </a:r>
            <a:endParaRPr/>
          </a:p>
        </p:txBody>
      </p:sp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457200" y="2743200"/>
            <a:ext cx="8412120" cy="320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969120" y="110700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CSS размери на елементите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457200" y="2926080"/>
            <a:ext cx="8229240" cy="273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Мерни единици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WIDTH, HEIGHT, MARGIN, PADDING, BORDER, Размер на шрифта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Как да менъжираме правилно размерите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007280" y="76968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Box модел</a:t>
            </a:r>
            <a:endParaRPr/>
          </a:p>
        </p:txBody>
      </p:sp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801720" y="1920240"/>
            <a:ext cx="7976160" cy="447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19440" y="822960"/>
            <a:ext cx="7858080" cy="13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f79646"/>
                </a:solidFill>
                <a:latin typeface="Calibri"/>
                <a:ea typeface="DejaVu Sans"/>
              </a:rPr>
              <a:t>CSS размери</a:t>
            </a:r>
            <a:endParaRPr/>
          </a:p>
        </p:txBody>
      </p:sp>
      <p:pic>
        <p:nvPicPr>
          <p:cNvPr id="97" name="Picture 2" descr=""/>
          <p:cNvPicPr/>
          <p:nvPr/>
        </p:nvPicPr>
        <p:blipFill>
          <a:blip r:embed="rId1"/>
          <a:stretch/>
        </p:blipFill>
        <p:spPr>
          <a:xfrm>
            <a:off x="491040" y="2286000"/>
            <a:ext cx="8378280" cy="407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82880" y="1097280"/>
            <a:ext cx="8882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CSS за стилизиране на текст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731520" y="1875240"/>
            <a:ext cx="76179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3"/>
          <p:cNvSpPr/>
          <p:nvPr/>
        </p:nvSpPr>
        <p:spPr>
          <a:xfrm>
            <a:off x="457200" y="3100320"/>
            <a:ext cx="8503560" cy="439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Font-size – определя размера на шрифта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Font-family – определя кой точно шрифт да използваме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Font-weight – определя дебелината на шрифта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Font-style – определя дали текста да е наклонен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Text-decoration – определя дали текста е подчертан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Text-align – определя подравняването на текста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731520" y="255528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92280" y="70812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CSS за фон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585720" y="1897560"/>
            <a:ext cx="76179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3"/>
          <p:cNvSpPr/>
          <p:nvPr/>
        </p:nvSpPr>
        <p:spPr>
          <a:xfrm>
            <a:off x="975240" y="2286000"/>
            <a:ext cx="7619760" cy="439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background-image: използва се картинка като фон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background-color: използва се цвят като фон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background-repeat: как да се повтаря фонът по дължина и по ширина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background-attachment: как да се държи фонът при движение с мишката (scroll)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background-position: от къде да започва фонът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Съкратен синтаксис за фон: background: #FFF0C0 url("back.gif") no-repeat fixed top;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731520" y="255528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82880" y="118872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Прозрачност на елементите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585720" y="1897560"/>
            <a:ext cx="76179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"/>
          <p:cNvSpPr/>
          <p:nvPr/>
        </p:nvSpPr>
        <p:spPr>
          <a:xfrm>
            <a:off x="1615320" y="3017520"/>
            <a:ext cx="5608080" cy="20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Opacity – означава непрозрачност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Стойности от 0 до 1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Употребява се за анимации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Внимателна употреба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910080" y="112428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 какво слуци CSS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2305800"/>
            <a:ext cx="8528040" cy="455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Описание на стиловете на една страница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Създаден с цел да подсили визуалното представяне на съдържанието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Използва се за абсолютно всяка уеб страница и не само.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Отговаря за размери, отстояние, шрифтове, цветове,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разположение на страницата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Може да стилизира за различните устройства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31520" y="255528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82880" y="118872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Височина и ширина на елементите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585720" y="1897560"/>
            <a:ext cx="76179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"/>
          <p:cNvSpPr/>
          <p:nvPr/>
        </p:nvSpPr>
        <p:spPr>
          <a:xfrm>
            <a:off x="365760" y="2743200"/>
            <a:ext cx="8229240" cy="20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Width - определя ширината на елементите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Определя ширината само за блокови елементи (div)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Min-width, max-width – минимална максимална ширина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Height – определя височината на елементите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Отново важи само за блокови елементи (div)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Min-height, max-height – минимална и максимална височина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31520" y="36576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  <p:pic>
        <p:nvPicPr>
          <p:cNvPr id="114" name="Picture 2" descr=""/>
          <p:cNvPicPr/>
          <p:nvPr/>
        </p:nvPicPr>
        <p:blipFill>
          <a:blip r:embed="rId1"/>
          <a:stretch/>
        </p:blipFill>
        <p:spPr>
          <a:xfrm>
            <a:off x="914400" y="1828800"/>
            <a:ext cx="7620120" cy="475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82880" y="6400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CSS Overflow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585720" y="1897560"/>
            <a:ext cx="76179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"/>
          <p:cNvSpPr/>
          <p:nvPr/>
        </p:nvSpPr>
        <p:spPr>
          <a:xfrm>
            <a:off x="548640" y="1920240"/>
            <a:ext cx="8229240" cy="20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Overflow: определя поведението на елементите, когато размерите им не са достатъчни за визуализация на съдържанието им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Overflow:visible – съдържанието излиза извън елемента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Overflow:Scroll - елемента се визуализира със scrollbar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Overflow:auto – показва се scrollbar само ако това е нужно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Overflow: hidden – съдържанието, което не се побира се скрива от страницата 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31520" y="255528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82880" y="6400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CSS Display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585720" y="1897560"/>
            <a:ext cx="76179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3"/>
          <p:cNvSpPr/>
          <p:nvPr/>
        </p:nvSpPr>
        <p:spPr>
          <a:xfrm>
            <a:off x="548640" y="1920240"/>
            <a:ext cx="8229240" cy="20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Контролира как се визуализира съответният елемент и дали след него да има нов ред.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Определя поведението на width и height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Особено важен за определянето на цялостния дизайн на страницата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Широко използван на позициониране на елементите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31520" y="255528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82880" y="6400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CSS Visibility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585720" y="1897560"/>
            <a:ext cx="76179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548640" y="1920240"/>
            <a:ext cx="8229240" cy="20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Visibility – определя дали елемента се вижда на страницата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Visibility:hidden – елемента не се вижда на страницата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Visibility:visible – елемента се вижда на страницата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Разлика между display:none и visibility:hidden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31520" y="255528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82880" y="6400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CSS Позициониране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585720" y="1897560"/>
            <a:ext cx="76179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"/>
          <p:cNvSpPr/>
          <p:nvPr/>
        </p:nvSpPr>
        <p:spPr>
          <a:xfrm>
            <a:off x="548640" y="1920240"/>
            <a:ext cx="8229240" cy="20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Position – определя точната позиция на елемента на страницата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Postion:static – (по подразбиране) елемента се позиционира спрямо правилата за CSS display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Postion:Relative - позиционира се релативно (относително) спрямо позицията, която би заел по подразбиране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Position:absolute – позиционира се относно най-близкия родител позициониран relative Или static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Fixed: позиционира се по координати (пиксели) на страницата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Z-index – при елементи на едно йерархично ниво, определя кой елемент да се визуализира по-напред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910080" y="112428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Как да използваме CSS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2194560" y="3128400"/>
            <a:ext cx="6400440" cy="455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CSS като HTML атрибут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CSS като част от страницата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CSS като отделен файл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Предпочитан подхот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31520" y="255528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82880" y="6400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CSS Floating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585720" y="1897560"/>
            <a:ext cx="76179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"/>
          <p:cNvSpPr/>
          <p:nvPr/>
        </p:nvSpPr>
        <p:spPr>
          <a:xfrm>
            <a:off x="548640" y="2834640"/>
            <a:ext cx="8229240" cy="20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Елементът се „залепя“ на една страна.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Употребявайте float много внимателно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Float:left – елементът се „залепя“ на лявата страна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Float:right – елементът се „залепя“ на дясната страна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Clear: both – изчистват се всички float-нати елементи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33320" y="63504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  <p:pic>
        <p:nvPicPr>
          <p:cNvPr id="135" name="Picture 2" descr=""/>
          <p:cNvPicPr/>
          <p:nvPr/>
        </p:nvPicPr>
        <p:blipFill>
          <a:blip r:embed="rId1"/>
          <a:stretch/>
        </p:blipFill>
        <p:spPr>
          <a:xfrm>
            <a:off x="548640" y="2286000"/>
            <a:ext cx="8229240" cy="420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9000" y="73152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 за домашно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585720" y="1897560"/>
            <a:ext cx="76179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274320" y="1828800"/>
            <a:ext cx="859500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Направете уеб страница със светлосин фон.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Страницата трябва да съдържа 2 картинки по избор.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Под всяка една от картинките трябва да има кратко описание за съдържанието на картинката.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Първият елемент (картинка и описание) трябва да е ограден с черен border с размер 2px.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Вторият такъв елемент трябва да е ограден с тъмно червен бордер 1 px. 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Шрифтовете на двете описания трябва да бъдат различни. Размерът на буквите на текста трябва да е 14px.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Една от картинките трябва да бъде полупрозрачна</a:t>
            </a: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Въпроси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762120" y="1676520"/>
            <a:ext cx="76179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1" name="Picture 3" descr=""/>
          <p:cNvPicPr/>
          <p:nvPr/>
        </p:nvPicPr>
        <p:blipFill>
          <a:blip r:embed="rId1"/>
          <a:stretch/>
        </p:blipFill>
        <p:spPr>
          <a:xfrm>
            <a:off x="3505320" y="2057400"/>
            <a:ext cx="2417040" cy="241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31520" y="255528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97120" y="139932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CSS Селектори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822960" y="2743200"/>
            <a:ext cx="8046360" cy="19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Начин по който HTML и CSS работят заедно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Определят върху кой точно елемент да се приложи стилът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TAG селектор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ID селектор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CLASS селектор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31520" y="255528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31520" y="63504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Други CSS селектори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920240"/>
            <a:ext cx="8503560" cy="23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Комбинация от tag и клас или от tag и id: p.my-class, p#first-id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Вложен селектор: body div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Селектор *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Селектор за директни деца: div &gt; 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Селектор за съседни елементи: img + div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Селектор за  атрибути: input[type="button"]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Информация за останалите css селектори може да намерите тук: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31520" y="255528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92000" y="90900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CSS стойности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822960" y="2377440"/>
            <a:ext cx="8137800" cy="439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Всички стойности представляват двойки ключ стойност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Някой css стойности важат за всички елементи, други са предназначени за определен тип такива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Css може да определя – отстояние, цвят, размери, граници, шрифт, формат и др.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