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3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4.jpeg" ContentType="image/jpe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31520" y="256032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Въведение в MySQL II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0160" y="5446080"/>
            <a:ext cx="6395400" cy="17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36560" y="72972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1 → N ( one to Many ) 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457200" y="2468880"/>
            <a:ext cx="3108600" cy="374868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731520" y="2949480"/>
            <a:ext cx="2559960" cy="124920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'new'</a:t>
            </a:r>
            <a:endParaRPr/>
          </a:p>
        </p:txBody>
      </p:sp>
      <p:sp>
        <p:nvSpPr>
          <p:cNvPr id="134" name="Line 4"/>
          <p:cNvSpPr/>
          <p:nvPr/>
        </p:nvSpPr>
        <p:spPr>
          <a:xfrm>
            <a:off x="3108960" y="3474720"/>
            <a:ext cx="2377440" cy="274320"/>
          </a:xfrm>
          <a:prstGeom prst="line">
            <a:avLst/>
          </a:prstGeom>
          <a:ln w="381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135" name="Line 5"/>
          <p:cNvSpPr/>
          <p:nvPr/>
        </p:nvSpPr>
        <p:spPr>
          <a:xfrm>
            <a:off x="3108960" y="3474720"/>
            <a:ext cx="2377440" cy="1280160"/>
          </a:xfrm>
          <a:prstGeom prst="line">
            <a:avLst/>
          </a:prstGeom>
          <a:ln w="381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136" name="Line 6"/>
          <p:cNvSpPr/>
          <p:nvPr/>
        </p:nvSpPr>
        <p:spPr>
          <a:xfrm>
            <a:off x="3108960" y="3474720"/>
            <a:ext cx="2377440" cy="2286000"/>
          </a:xfrm>
          <a:prstGeom prst="line">
            <a:avLst/>
          </a:prstGeom>
          <a:ln w="381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137" name="CustomShape 7"/>
          <p:cNvSpPr/>
          <p:nvPr/>
        </p:nvSpPr>
        <p:spPr>
          <a:xfrm>
            <a:off x="5120640" y="2468880"/>
            <a:ext cx="3382920" cy="374868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Product</a:t>
            </a:r>
            <a:endParaRPr/>
          </a:p>
        </p:txBody>
      </p:sp>
      <p:sp>
        <p:nvSpPr>
          <p:cNvPr id="138" name="CustomShape 8"/>
          <p:cNvSpPr/>
          <p:nvPr/>
        </p:nvSpPr>
        <p:spPr>
          <a:xfrm>
            <a:off x="5486400" y="3017520"/>
            <a:ext cx="2651400" cy="91404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content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tag_id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39" name="CustomShape 9"/>
          <p:cNvSpPr/>
          <p:nvPr/>
        </p:nvSpPr>
        <p:spPr>
          <a:xfrm>
            <a:off x="5486400" y="4023360"/>
            <a:ext cx="2651400" cy="91404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content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text2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tag_id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40" name="CustomShape 10"/>
          <p:cNvSpPr/>
          <p:nvPr/>
        </p:nvSpPr>
        <p:spPr>
          <a:xfrm>
            <a:off x="5486400" y="5029200"/>
            <a:ext cx="2651400" cy="91404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content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text3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tag_id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36560" y="72972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N → M ( Many to Many ) 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182880" y="2468880"/>
            <a:ext cx="2651400" cy="374868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Product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469440" y="3017520"/>
            <a:ext cx="2078280" cy="91404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content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469440" y="4023360"/>
            <a:ext cx="2078280" cy="91404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content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text2</a:t>
            </a:r>
            <a:endParaRPr/>
          </a:p>
        </p:txBody>
      </p:sp>
      <p:sp>
        <p:nvSpPr>
          <p:cNvPr id="147" name="CustomShape 5"/>
          <p:cNvSpPr/>
          <p:nvPr/>
        </p:nvSpPr>
        <p:spPr>
          <a:xfrm>
            <a:off x="469440" y="5029200"/>
            <a:ext cx="2078280" cy="91404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content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text3</a:t>
            </a:r>
            <a:endParaRPr/>
          </a:p>
        </p:txBody>
      </p:sp>
      <p:sp>
        <p:nvSpPr>
          <p:cNvPr id="148" name="CustomShape 6"/>
          <p:cNvSpPr/>
          <p:nvPr/>
        </p:nvSpPr>
        <p:spPr>
          <a:xfrm>
            <a:off x="7132320" y="2468880"/>
            <a:ext cx="1737000" cy="374868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endParaRPr/>
          </a:p>
        </p:txBody>
      </p:sp>
      <p:sp>
        <p:nvSpPr>
          <p:cNvPr id="149" name="CustomShape 7"/>
          <p:cNvSpPr/>
          <p:nvPr/>
        </p:nvSpPr>
        <p:spPr>
          <a:xfrm>
            <a:off x="7334640" y="2949480"/>
            <a:ext cx="1371240" cy="124920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'new'</a:t>
            </a:r>
            <a:endParaRPr/>
          </a:p>
        </p:txBody>
      </p:sp>
      <p:sp>
        <p:nvSpPr>
          <p:cNvPr id="150" name="CustomShape 8"/>
          <p:cNvSpPr/>
          <p:nvPr/>
        </p:nvSpPr>
        <p:spPr>
          <a:xfrm>
            <a:off x="7315200" y="4389120"/>
            <a:ext cx="1371240" cy="124920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'promo'</a:t>
            </a:r>
            <a:endParaRPr/>
          </a:p>
        </p:txBody>
      </p:sp>
      <p:sp>
        <p:nvSpPr>
          <p:cNvPr id="151" name="CustomShape 9"/>
          <p:cNvSpPr/>
          <p:nvPr/>
        </p:nvSpPr>
        <p:spPr>
          <a:xfrm>
            <a:off x="7334640" y="2949120"/>
            <a:ext cx="1371240" cy="124920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'new'</a:t>
            </a:r>
            <a:endParaRPr/>
          </a:p>
        </p:txBody>
      </p:sp>
      <p:sp>
        <p:nvSpPr>
          <p:cNvPr id="152" name="CustomShape 10"/>
          <p:cNvSpPr/>
          <p:nvPr/>
        </p:nvSpPr>
        <p:spPr>
          <a:xfrm>
            <a:off x="7315200" y="4388760"/>
            <a:ext cx="1371240" cy="124920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'promo'</a:t>
            </a:r>
            <a:endParaRPr/>
          </a:p>
        </p:txBody>
      </p:sp>
      <p:sp>
        <p:nvSpPr>
          <p:cNvPr id="153" name="CustomShape 11"/>
          <p:cNvSpPr/>
          <p:nvPr/>
        </p:nvSpPr>
        <p:spPr>
          <a:xfrm>
            <a:off x="3840480" y="2377440"/>
            <a:ext cx="2468520" cy="374868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product_tag</a:t>
            </a:r>
            <a:endParaRPr/>
          </a:p>
        </p:txBody>
      </p:sp>
      <p:sp>
        <p:nvSpPr>
          <p:cNvPr id="154" name="CustomShape 12"/>
          <p:cNvSpPr/>
          <p:nvPr/>
        </p:nvSpPr>
        <p:spPr>
          <a:xfrm>
            <a:off x="4317120" y="2858040"/>
            <a:ext cx="1371240" cy="124920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'new'</a:t>
            </a:r>
            <a:endParaRPr/>
          </a:p>
        </p:txBody>
      </p:sp>
      <p:sp>
        <p:nvSpPr>
          <p:cNvPr id="155" name="CustomShape 13"/>
          <p:cNvSpPr/>
          <p:nvPr/>
        </p:nvSpPr>
        <p:spPr>
          <a:xfrm>
            <a:off x="4114800" y="2857680"/>
            <a:ext cx="2011320" cy="124920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product_id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tag_id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56" name="CustomShape 14"/>
          <p:cNvSpPr/>
          <p:nvPr/>
        </p:nvSpPr>
        <p:spPr>
          <a:xfrm>
            <a:off x="4114800" y="4236840"/>
            <a:ext cx="2011320" cy="124920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product_id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tag_id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57" name="Line 15"/>
          <p:cNvSpPr/>
          <p:nvPr/>
        </p:nvSpPr>
        <p:spPr>
          <a:xfrm>
            <a:off x="2286000" y="3383280"/>
            <a:ext cx="1828800" cy="0"/>
          </a:xfrm>
          <a:prstGeom prst="line">
            <a:avLst/>
          </a:prstGeom>
          <a:ln w="381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158" name="Line 16"/>
          <p:cNvSpPr/>
          <p:nvPr/>
        </p:nvSpPr>
        <p:spPr>
          <a:xfrm>
            <a:off x="2276640" y="3383280"/>
            <a:ext cx="1929600" cy="1371600"/>
          </a:xfrm>
          <a:prstGeom prst="line">
            <a:avLst/>
          </a:prstGeom>
          <a:ln w="381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159" name="Line 17"/>
          <p:cNvSpPr/>
          <p:nvPr/>
        </p:nvSpPr>
        <p:spPr>
          <a:xfrm flipH="1">
            <a:off x="5871600" y="3474720"/>
            <a:ext cx="1463040" cy="91440"/>
          </a:xfrm>
          <a:prstGeom prst="line">
            <a:avLst/>
          </a:prstGeom>
          <a:ln w="381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160" name="Line 18"/>
          <p:cNvSpPr/>
          <p:nvPr/>
        </p:nvSpPr>
        <p:spPr>
          <a:xfrm flipH="1">
            <a:off x="5760720" y="3498840"/>
            <a:ext cx="1583640" cy="1530360"/>
          </a:xfrm>
          <a:prstGeom prst="line">
            <a:avLst/>
          </a:prstGeom>
          <a:ln w="38160">
            <a:solidFill>
              <a:srgbClr val="ffffff"/>
            </a:solidFill>
            <a:round/>
            <a:tailEnd len="med" type="triangle" w="med"/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969120" y="110700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Индекси в MySQL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2926080"/>
            <a:ext cx="8226000" cy="27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Индексите се прилагат на определена колона( или колони 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Primary key index – идентификация на всеки запис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Foreign key index – определя връзка с друга таблица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Non unique index – оптимизира процес на търсене по таблицата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Unique index – индексирана колона трябва да съдържа уникална стойност за всеки запис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43320" y="91440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Псевдоними (Aliases) на таблици и колони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536760" y="2103840"/>
            <a:ext cx="761472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926280" y="2492280"/>
            <a:ext cx="7616520" cy="439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 една заявка могат да бъдат залагани псевдоними на таблици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Също така могат да се използват и псевдоними за колони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Псевдонимите обичайно се използват като в една заявка използваме 2 или повече таблици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17640" y="77940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MySQL Workbench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373320" y="2306880"/>
            <a:ext cx="8135280" cy="45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Phpmyadmin е добър за изпробване на заявки но не е много удобен за моделиране на схеми на бази данни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Mysql workbench представлява мощен помощник при моделирането и работа с Mysql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Подържа всички видове връзки между базите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Поддържа генериране на sql и php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82880" y="118872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Обединяване на резултати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585720" y="1897560"/>
            <a:ext cx="761472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640080" y="3017520"/>
            <a:ext cx="8318520" cy="20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Резултатите от различни select заявки могат да се обединяват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Резултатите могат да бъдат както от една и съща таблица така и от ралични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Често пъти при обединението на резултати от различни таблици се използват псевдоними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7560" y="118872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JOIN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494280" y="2354760"/>
            <a:ext cx="761472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186120" y="2560320"/>
            <a:ext cx="859176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Join служи за извеждане на един ред резултатите от 2 таблици на един ред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Join създава поредица от резултати комбиниращи колоните на таблиците които използваме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Join използван самостоятелно представлява inner join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Извеждат се резултати за които има записи и в двете таблици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Join помага за извеждането на цялостната информация за записите в базата данни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JOIN, CROSS JOIN, INNER JOIN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67560" y="118872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JOIN</a:t>
            </a:r>
            <a:endParaRPr/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2103120" y="2468880"/>
            <a:ext cx="4781160" cy="313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7560" y="118872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LEFT JOIN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94280" y="2354760"/>
            <a:ext cx="761472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186120" y="2560320"/>
            <a:ext cx="859176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Извеждат се всички резултати от главната таблица отговарящи на условието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няма записи в присъединената таблица на мястото на полетата от нея се връща NULL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7560" y="118872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LEFT JOIN</a:t>
            </a:r>
            <a:endParaRPr/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103120" y="2468880"/>
            <a:ext cx="4781160" cy="313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45120" y="6400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2926080" y="2311200"/>
            <a:ext cx="3266280" cy="326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7560" y="118872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RIGHT JOIN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94280" y="2354760"/>
            <a:ext cx="761472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186120" y="2560320"/>
            <a:ext cx="859176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Извеждат се всички резултати от присъединената таблица отговарящи на условието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няма записи в главната таблица на мястото на полетата от нея се връща NULL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7560" y="118872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RIGHT JOIN</a:t>
            </a:r>
            <a:endParaRPr/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/>
        </p:blipFill>
        <p:spPr>
          <a:xfrm>
            <a:off x="1828800" y="2326320"/>
            <a:ext cx="5704920" cy="404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67560" y="118872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Прилагане на join многократно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494280" y="2354760"/>
            <a:ext cx="761472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95040" y="3383280"/>
            <a:ext cx="859176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 една заявка можем да употребяваме няколко пъти Join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Всеки join присъединява резултати от нова таблица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Може да се използва комбинация от различни видове join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67560" y="118872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Агрегатни функции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94280" y="2354760"/>
            <a:ext cx="761472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826560" y="2743200"/>
            <a:ext cx="859176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 помощта на агрегатните функции можем да изчисляваме различни статистики за множества от стойности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Group by помага за групиране на резултатите – така избираме колона на чиято база да стане изчислението на статисtиката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Функции: sum, avg, count, min, max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17640" y="77940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Explain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822960" y="3108960"/>
            <a:ext cx="8135280" cy="45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Дава информация за това как е изпълнена заявката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Използва се за дебъгване на бавни заявки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61520" y="43884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1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588240" y="1604880"/>
            <a:ext cx="761472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276840" y="1536120"/>
            <a:ext cx="859176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Създайте база данни за училище съдържаща следните таблици: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Предмети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Преподаватели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Ученици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Класове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Създайте нужните според вас колони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Приложете следните връзки между отделните таблици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Предмети – преподаватели: 1-&gt;1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Ученици – класове: 1 -&gt; 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Ученици – предмети: m:n 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111840" y="2468880"/>
            <a:ext cx="8224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762120" y="1676520"/>
            <a:ext cx="761472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0" name="Picture 3" descr=""/>
          <p:cNvPicPr/>
          <p:nvPr/>
        </p:nvPicPr>
        <p:blipFill>
          <a:blip r:embed="rId1"/>
          <a:stretch/>
        </p:blipFill>
        <p:spPr>
          <a:xfrm>
            <a:off x="6727680" y="3984480"/>
            <a:ext cx="2413800" cy="241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22960" y="256032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14400" y="76032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Видове връзки между таблиците в MySQL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731520" y="2743200"/>
            <a:ext cx="8137800" cy="45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Информацията представена в табличен вид трябва да бъде свързана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Съществуват 3 основни връзки между таблиците: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1 -&gt; n : едно към много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1 -&gt; 1 : едно към едно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N -&gt; m: много към много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36560" y="72972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1 → 1 ( one to one ) 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120640" y="2468880"/>
            <a:ext cx="3382920" cy="356580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Article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640080" y="2468880"/>
            <a:ext cx="3382920" cy="356580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Comment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1005840" y="2926080"/>
            <a:ext cx="2651400" cy="91404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article_id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124" name="CustomShape 5"/>
          <p:cNvSpPr/>
          <p:nvPr/>
        </p:nvSpPr>
        <p:spPr>
          <a:xfrm>
            <a:off x="1005840" y="4023360"/>
            <a:ext cx="2651400" cy="91404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article_id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/>
          </a:p>
        </p:txBody>
      </p:sp>
      <p:sp>
        <p:nvSpPr>
          <p:cNvPr id="125" name="CustomShape 6"/>
          <p:cNvSpPr/>
          <p:nvPr/>
        </p:nvSpPr>
        <p:spPr>
          <a:xfrm>
            <a:off x="5486400" y="2926080"/>
            <a:ext cx="2651400" cy="91404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content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/>
          </a:p>
        </p:txBody>
      </p:sp>
      <p:sp>
        <p:nvSpPr>
          <p:cNvPr id="126" name="CustomShape 7"/>
          <p:cNvSpPr/>
          <p:nvPr/>
        </p:nvSpPr>
        <p:spPr>
          <a:xfrm>
            <a:off x="5486400" y="4023360"/>
            <a:ext cx="2651400" cy="91404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ID 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/>
          </a:p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content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/>
          </a:p>
        </p:txBody>
      </p:sp>
      <p:sp>
        <p:nvSpPr>
          <p:cNvPr id="127" name="Line 8"/>
          <p:cNvSpPr/>
          <p:nvPr/>
        </p:nvSpPr>
        <p:spPr>
          <a:xfrm flipV="1">
            <a:off x="3291840" y="3291840"/>
            <a:ext cx="2194560" cy="182880"/>
          </a:xfrm>
          <a:prstGeom prst="line">
            <a:avLst/>
          </a:prstGeom>
          <a:ln w="381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128" name="Line 9"/>
          <p:cNvSpPr/>
          <p:nvPr/>
        </p:nvSpPr>
        <p:spPr>
          <a:xfrm flipV="1">
            <a:off x="3291840" y="4389120"/>
            <a:ext cx="2194560" cy="182880"/>
          </a:xfrm>
          <a:prstGeom prst="line">
            <a:avLst/>
          </a:prstGeom>
          <a:ln w="38160">
            <a:solidFill>
              <a:srgbClr val="ffffff"/>
            </a:solidFill>
            <a:round/>
            <a:tailEnd len="med" type="triangle" w="med"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31520" y="25552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8165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mraiur </cp:lastModifiedBy>
  <dcterms:modified xsi:type="dcterms:W3CDTF">2015-05-24T16:52:22Z</dcterms:modified>
  <cp:revision>88</cp:revision>
</cp:coreProperties>
</file>