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3.jpeg" ContentType="image/jpe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57200" y="6247440"/>
            <a:ext cx="2130120" cy="4726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3126960" y="6247440"/>
            <a:ext cx="2898000" cy="4726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6555960" y="6247440"/>
            <a:ext cx="2130120" cy="472680"/>
          </a:xfrm>
          <a:prstGeom prst="rect">
            <a:avLst/>
          </a:prstGeom>
        </p:spPr>
        <p:txBody>
          <a:bodyPr lIns="0" rIns="0" tIns="0" bIns="0"/>
          <a:p>
            <a:pPr algn="r"/>
            <a:fld id="{ADF94E17-BAAF-4FFC-99BF-84CDDA9B0F7A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54760" y="1554480"/>
            <a:ext cx="7766280" cy="14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OOP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Обектно ориентирано програмиране с PHP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1370160" y="5446080"/>
            <a:ext cx="6394680" cy="174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822960" y="2560320"/>
            <a:ext cx="7766280" cy="14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917640" y="779400"/>
            <a:ext cx="7766280" cy="14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735120" y="3017520"/>
            <a:ext cx="8134560" cy="45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  <a:ea typeface="DejaVu Sans"/>
              </a:rPr>
              <a:t>Добавете статични пропертита за брой крака и ръце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731520" y="2555280"/>
            <a:ext cx="7766280" cy="14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917640" y="779400"/>
            <a:ext cx="7766280" cy="14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Константи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822960" y="3108960"/>
            <a:ext cx="8134560" cy="45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Константите в PHP представят променливи чиито стойности не се променят по време на изпълнение на програмата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В php съществуват 2 вида константи: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arenR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Константи отнасящи се за определен клас – дефинират се с ключовата дума const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arenR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Константи отнасящи се за целият Php скрипт – дефинират се с помощта на функцията define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822960" y="2560320"/>
            <a:ext cx="7766280" cy="14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917640" y="779400"/>
            <a:ext cx="7766280" cy="14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1923840" y="3041280"/>
            <a:ext cx="8134560" cy="45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  <a:ea typeface="DejaVu Sans"/>
              </a:rPr>
              <a:t>Добавете константа за брой сърца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917640" y="779400"/>
            <a:ext cx="7766280" cy="14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Наследяване</a:t>
            </a: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735120" y="2468880"/>
            <a:ext cx="8134560" cy="45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Наследяването е основен принцип на ООП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Един клас може да наследява друг клас като по този начин наследникът притежава всички членове на базовия клас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Наследяването се използва като няколко вида обекти притежават общи характеристики но не са напълно еднакви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В PHP един клас може да има само един базов клас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Членовете на класа които са protected се виждат от наследниците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822960" y="2560320"/>
            <a:ext cx="7766280" cy="14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917640" y="779400"/>
            <a:ext cx="7766280" cy="14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</a:t>
            </a:r>
            <a:endParaRPr/>
          </a:p>
        </p:txBody>
      </p:sp>
      <p:sp>
        <p:nvSpPr>
          <p:cNvPr id="175" name="CustomShape 2"/>
          <p:cNvSpPr/>
          <p:nvPr/>
        </p:nvSpPr>
        <p:spPr>
          <a:xfrm>
            <a:off x="1923840" y="3041280"/>
            <a:ext cx="8134560" cy="45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  <a:ea typeface="DejaVu Sans"/>
              </a:rPr>
              <a:t>Направете клас : </a:t>
            </a:r>
            <a:r>
              <a:rPr lang="en-US" sz="2400" strike="noStrike">
                <a:solidFill>
                  <a:srgbClr val="6666ff"/>
                </a:solidFill>
                <a:latin typeface="Arial"/>
                <a:ea typeface="DejaVu Sans"/>
              </a:rPr>
              <a:t>Person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  <a:ea typeface="DejaVu Sans"/>
              </a:rPr>
              <a:t>Person да наследява </a:t>
            </a:r>
            <a:r>
              <a:rPr lang="en-US" sz="2400" strike="noStrike">
                <a:solidFill>
                  <a:srgbClr val="6666ff"/>
                </a:solidFill>
                <a:latin typeface="Arial"/>
                <a:ea typeface="DejaVu Sans"/>
              </a:rPr>
              <a:t>Human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63320" y="966240"/>
            <a:ext cx="822348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Интерфейс</a:t>
            </a:r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588240" y="1604880"/>
            <a:ext cx="761400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3"/>
          <p:cNvSpPr/>
          <p:nvPr/>
        </p:nvSpPr>
        <p:spPr>
          <a:xfrm>
            <a:off x="278280" y="2560320"/>
            <a:ext cx="8591040" cy="145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Интерфейс се ползва за правила на класовете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Имат абстрактни методи които класовете трябва да имплементират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Абстрактен метод представлява метод който няма тяло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Абстрактни методи могат да имат само абстрактните класове и интерфейсите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917640" y="779400"/>
            <a:ext cx="7766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Класове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552240" y="1737360"/>
            <a:ext cx="8134560" cy="45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Представят шаблон за създаване на определен тип обект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Описват данните на определен тип и начините за работа с тях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Класовете дефинират структурата на обектите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Добра практика е всеки клас да е в отделен файл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Класовете могат да съдържат: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arenR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Полета (променливи variables, свойства properties)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arenR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Методи (функции methods)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arenR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Конструктори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arenR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Константи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arenR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Др.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822960" y="2560320"/>
            <a:ext cx="7766280" cy="14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63320" y="966240"/>
            <a:ext cx="822348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Абстрактни класове и методи</a:t>
            </a:r>
            <a:endParaRPr/>
          </a:p>
        </p:txBody>
      </p:sp>
      <p:sp>
        <p:nvSpPr>
          <p:cNvPr id="181" name="CustomShape 2"/>
          <p:cNvSpPr/>
          <p:nvPr/>
        </p:nvSpPr>
        <p:spPr>
          <a:xfrm>
            <a:off x="588240" y="1604880"/>
            <a:ext cx="761400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3"/>
          <p:cNvSpPr/>
          <p:nvPr/>
        </p:nvSpPr>
        <p:spPr>
          <a:xfrm>
            <a:off x="278280" y="2560320"/>
            <a:ext cx="8591040" cy="145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Абстрактните класове представляват класове от които не може да се направи инстанция (обект)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Използват се за да се наследят от други класове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Разликата с интерфейс е че позволява имплементация на някой методи.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822960" y="2560320"/>
            <a:ext cx="7766280" cy="14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463320" y="966240"/>
            <a:ext cx="822348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Traits</a:t>
            </a:r>
            <a:endParaRPr/>
          </a:p>
        </p:txBody>
      </p:sp>
      <p:sp>
        <p:nvSpPr>
          <p:cNvPr id="185" name="CustomShape 2"/>
          <p:cNvSpPr/>
          <p:nvPr/>
        </p:nvSpPr>
        <p:spPr>
          <a:xfrm>
            <a:off x="588240" y="1604880"/>
            <a:ext cx="761400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3"/>
          <p:cNvSpPr/>
          <p:nvPr/>
        </p:nvSpPr>
        <p:spPr>
          <a:xfrm>
            <a:off x="278280" y="2560320"/>
            <a:ext cx="8591040" cy="145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Основно се ползват за добавяне на имплементация на няколко метода.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822960" y="2560320"/>
            <a:ext cx="7766280" cy="14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61520" y="438840"/>
            <a:ext cx="822348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Магически методи</a:t>
            </a:r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588240" y="1604880"/>
            <a:ext cx="761400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3"/>
          <p:cNvSpPr/>
          <p:nvPr/>
        </p:nvSpPr>
        <p:spPr>
          <a:xfrm>
            <a:off x="278280" y="2560320"/>
            <a:ext cx="8591040" cy="145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Представляват предварително зададени функции, които изпълняват при определни обстоятелства и са пряко свързани със състоянието на обекта: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arenR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__contruct – извиква се при конструирането на обекта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arenR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__destruct – извиква се при разрушаването на обекта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arenR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__tostring – ивиква се когато обекта се употребявака като string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822960" y="2560320"/>
            <a:ext cx="7766280" cy="14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61520" y="438840"/>
            <a:ext cx="822348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 за домашно 1</a:t>
            </a:r>
            <a:endParaRPr/>
          </a:p>
        </p:txBody>
      </p:sp>
      <p:sp>
        <p:nvSpPr>
          <p:cNvPr id="193" name="CustomShape 2"/>
          <p:cNvSpPr/>
          <p:nvPr/>
        </p:nvSpPr>
        <p:spPr>
          <a:xfrm>
            <a:off x="588240" y="1604880"/>
            <a:ext cx="761400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3"/>
          <p:cNvSpPr/>
          <p:nvPr/>
        </p:nvSpPr>
        <p:spPr>
          <a:xfrm>
            <a:off x="278280" y="2560320"/>
            <a:ext cx="8591040" cy="145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Дефинирайте клас Person който да има име, години и e-mail. Капсулирайте полетата на класа. За валидни данни приемете :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arenR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Име - повече от 3 символа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arenR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Години – положително число по-малко от 200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arenR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е - mail – повече от 3 символа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Дефинирайте функция която извежда в конзолата данните на човека.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Направете 3 обекта от тип Person и демонстрирайте функциите на класа.</a:t>
            </a: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61520" y="438840"/>
            <a:ext cx="822348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 за домашно 2</a:t>
            </a:r>
            <a:endParaRPr/>
          </a:p>
        </p:txBody>
      </p:sp>
      <p:sp>
        <p:nvSpPr>
          <p:cNvPr id="196" name="CustomShape 2"/>
          <p:cNvSpPr/>
          <p:nvPr/>
        </p:nvSpPr>
        <p:spPr>
          <a:xfrm>
            <a:off x="588240" y="1604880"/>
            <a:ext cx="761400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3"/>
          <p:cNvSpPr/>
          <p:nvPr/>
        </p:nvSpPr>
        <p:spPr>
          <a:xfrm>
            <a:off x="278280" y="2560320"/>
            <a:ext cx="8591040" cy="145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Направете клас </a:t>
            </a:r>
            <a:r>
              <a:rPr lang="en-US" sz="2400" strike="noStrike">
                <a:solidFill>
                  <a:srgbClr val="6666ff"/>
                </a:solidFill>
                <a:latin typeface="Arial"/>
                <a:ea typeface="DejaVu Sans"/>
              </a:rPr>
              <a:t>Employee</a:t>
            </a: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 който съдържа базовите характеристики за един работник: </a:t>
            </a:r>
            <a:r>
              <a:rPr lang="en-US" sz="2400" strike="noStrike">
                <a:solidFill>
                  <a:srgbClr val="6666ff"/>
                </a:solidFill>
                <a:latin typeface="Arial"/>
                <a:ea typeface="DejaVu Sans"/>
              </a:rPr>
              <a:t>часове работа, на месец</a:t>
            </a: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 и </a:t>
            </a:r>
            <a:r>
              <a:rPr lang="en-US" sz="2400" strike="noStrike">
                <a:solidFill>
                  <a:srgbClr val="6666ff"/>
                </a:solidFill>
                <a:latin typeface="Arial"/>
                <a:ea typeface="DejaVu Sans"/>
              </a:rPr>
              <a:t>месечна заплата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Направете клас </a:t>
            </a:r>
            <a:r>
              <a:rPr lang="en-US" sz="2400" strike="noStrike">
                <a:solidFill>
                  <a:srgbClr val="6666ff"/>
                </a:solidFill>
                <a:latin typeface="Arial"/>
                <a:ea typeface="DejaVu Sans"/>
              </a:rPr>
              <a:t>Policeman</a:t>
            </a: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, който наследява </a:t>
            </a:r>
            <a:r>
              <a:rPr lang="en-US" sz="2400" strike="noStrike">
                <a:solidFill>
                  <a:srgbClr val="6666ff"/>
                </a:solidFill>
                <a:latin typeface="Arial"/>
                <a:ea typeface="DejaVu Sans"/>
              </a:rPr>
              <a:t>Employee</a:t>
            </a: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 и добавя поле за </a:t>
            </a:r>
            <a:r>
              <a:rPr lang="en-US" sz="2400" strike="noStrike">
                <a:solidFill>
                  <a:srgbClr val="6666ff"/>
                </a:solidFill>
                <a:latin typeface="Arial"/>
                <a:ea typeface="DejaVu Sans"/>
              </a:rPr>
              <a:t>полицейския ранк</a:t>
            </a: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 на дадения полицай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Направете клас </a:t>
            </a:r>
            <a:r>
              <a:rPr lang="en-US" sz="2400" strike="noStrike">
                <a:solidFill>
                  <a:srgbClr val="6666ff"/>
                </a:solidFill>
                <a:latin typeface="Arial"/>
                <a:ea typeface="DejaVu Sans"/>
              </a:rPr>
              <a:t>Doctor</a:t>
            </a: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, който наследява </a:t>
            </a:r>
            <a:r>
              <a:rPr lang="en-US" sz="2400" strike="noStrike">
                <a:solidFill>
                  <a:srgbClr val="6666ff"/>
                </a:solidFill>
                <a:latin typeface="Arial"/>
                <a:ea typeface="DejaVu Sans"/>
              </a:rPr>
              <a:t>Employee</a:t>
            </a: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 и добавя полета за </a:t>
            </a:r>
            <a:r>
              <a:rPr lang="en-US" sz="2400" strike="noStrike">
                <a:solidFill>
                  <a:srgbClr val="6666ff"/>
                </a:solidFill>
                <a:latin typeface="Arial"/>
                <a:ea typeface="DejaVu Sans"/>
              </a:rPr>
              <a:t>броя нощни</a:t>
            </a: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 и </a:t>
            </a:r>
            <a:r>
              <a:rPr lang="en-US" sz="2400" strike="noStrike">
                <a:solidFill>
                  <a:srgbClr val="6666ff"/>
                </a:solidFill>
                <a:latin typeface="Arial"/>
                <a:ea typeface="DejaVu Sans"/>
              </a:rPr>
              <a:t>броя целодневни дежурства на месец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Направете нужните </a:t>
            </a:r>
            <a:r>
              <a:rPr lang="en-US" sz="2400" strike="noStrike">
                <a:solidFill>
                  <a:srgbClr val="6666ff"/>
                </a:solidFill>
                <a:latin typeface="Arial"/>
                <a:ea typeface="DejaVu Sans"/>
              </a:rPr>
              <a:t>get</a:t>
            </a: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/</a:t>
            </a:r>
            <a:r>
              <a:rPr lang="en-US" sz="2400" strike="noStrike">
                <a:solidFill>
                  <a:srgbClr val="6666ff"/>
                </a:solidFill>
                <a:latin typeface="Arial"/>
                <a:ea typeface="DejaVu Sans"/>
              </a:rPr>
              <a:t>set</a:t>
            </a: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 методи както и методи за извеждане на информацията за обектите в конзолата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3111840" y="2468880"/>
            <a:ext cx="822348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Въпроси</a:t>
            </a:r>
            <a:endParaRPr/>
          </a:p>
        </p:txBody>
      </p:sp>
      <p:sp>
        <p:nvSpPr>
          <p:cNvPr id="199" name="CustomShape 2"/>
          <p:cNvSpPr/>
          <p:nvPr/>
        </p:nvSpPr>
        <p:spPr>
          <a:xfrm>
            <a:off x="762120" y="1676520"/>
            <a:ext cx="761400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00" name="Picture 3" descr=""/>
          <p:cNvPicPr/>
          <p:nvPr/>
        </p:nvPicPr>
        <p:blipFill>
          <a:blip r:embed="rId1"/>
          <a:stretch/>
        </p:blipFill>
        <p:spPr>
          <a:xfrm>
            <a:off x="6727680" y="3984480"/>
            <a:ext cx="2413080" cy="241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917640" y="779400"/>
            <a:ext cx="7766280" cy="14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Обекти 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548640" y="2035440"/>
            <a:ext cx="8134560" cy="45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Обектите представляват инстанции на определен клас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Инстанцирането на един клас става с ключовата дума new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Те дават стойности на полетата на класа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Обектите се създават посредством функцията конструктор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Обектите представляват променливи за частта от кода, която ги използва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Достъпът до вътрешните за обекта полета и методи се осъществява чрез операторът this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640080" y="2742120"/>
            <a:ext cx="7766280" cy="14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917640" y="779400"/>
            <a:ext cx="7766280" cy="14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2834640" y="3017520"/>
            <a:ext cx="8134560" cy="45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Направете клас : </a:t>
            </a:r>
            <a:r>
              <a:rPr lang="en-US" sz="2400" strike="noStrike">
                <a:solidFill>
                  <a:srgbClr val="6666ff"/>
                </a:solidFill>
                <a:latin typeface="Arial"/>
                <a:ea typeface="DejaVu Sans"/>
              </a:rPr>
              <a:t>Human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917640" y="779400"/>
            <a:ext cx="7766280" cy="14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Нива на достъп 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822960" y="3108960"/>
            <a:ext cx="8134560" cy="45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Нивата на достъп на елементите на един клас определя дали те да бъдат видими извън класа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Нивата на достъп помагат за КАПСУЛАЦИЯТА на данните вътре в обектите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В PHP съществуват 3 нива на достъп: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public – видим за всички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protected – видим само за наследниците на класа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privatе – видим само в рамките на класа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822960" y="2560320"/>
            <a:ext cx="7766280" cy="14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731520" y="2555280"/>
            <a:ext cx="7766280" cy="14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917640" y="779400"/>
            <a:ext cx="7766280" cy="14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Статични членова на класовете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822960" y="3108960"/>
            <a:ext cx="8134560" cy="45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Съдържат ключовата дума static в дефиницията си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Статични могат да бъдат полета и методи на класа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Достъпват се чрез името на класа, а не чрез променливата на инстанцирания обект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Нямат достъп до не статичните полета и функции на класа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Статичните обекти могат се използват без да бъде създавам обект от дадения клас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12744</TotalTime>
  <Application>LibreOffice/4.4.2.2$Linux_X86_64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cp:lastModifiedBy>mraiur </cp:lastModifiedBy>
  <dcterms:modified xsi:type="dcterms:W3CDTF">2015-06-01T02:42:32Z</dcterms:modified>
  <cp:revision>145</cp:revision>
</cp:coreProperties>
</file>