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2960" y="100044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основи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292920" y="2122920"/>
            <a:ext cx="3107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Конкатенация на стрингове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1615320" y="3017520"/>
            <a:ext cx="560772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Конкатенация означава събиране на два стрингови низа.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Резултатът от конкатенация винаги е стрингов низ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Операторът за конкатенация в php е точка 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Подпомагане на логиката с IF ELSE ( структура )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If Конструкция за проверка дали дадено условие е удовлетворено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условието не е удовлетворено се изпълнява else блокът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Оператори за сравняване ==, !=, &lt;=, &gt;=, &lt;, &gt;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Структура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IF – ELSE IF - ELSE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Представлява комбинация от if и else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условието в if Частта не е изпълнено се проверява условието в if else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Ако условието в if частта е изпълнено не се проверява условието в if else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една конструкция може да има повече от една if else части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Структура SWITCH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Подобна на конструкция с множество if-else структури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отделен вариант представлява case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case трябва да завършва с break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Конструкцията поддържа случай по подразбиране, който се означава с default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Логически оператори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Определят връзката между отделните проверки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Логически оператор и: &amp;&amp;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Логически оператор или: ||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Приоритет на операторите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Скоби за определяне на приоритета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0080" y="1124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PHP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377440" y="2651760"/>
            <a:ext cx="612648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Hypertext Preprocessor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Скриптов език за програмиране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Осигурява връзка с база данни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Работи върху web server (apache, nginx)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Изпълнява се заедно с html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СЪздава динамично HTML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Генериране на произволни числа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 php може да се генерират псевдо случайни числа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Случайни числа се генерират с помощта на функцията rand()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Могат да се генерират произволни числа в даден интервал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2880" y="11887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Математически Оператори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365760" y="2743200"/>
            <a:ext cx="8228880" cy="20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СТАНДАРТНИ - +, -, /, *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Оператор за остатък от делене 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Префиксни, постфиксни оператори +=, -=, /=, *=, %=, ++, --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9000" y="7315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1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274320" y="1828800"/>
            <a:ext cx="85946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Създайте цифрова променлива със стойност 64.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изградете if структури, които проверяват: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Дали стойността е равна на 15 – ако да изпишете на екрана „аз съм 15“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Дали стойността е по-голяма от 26 – ако да изпишете „по-голямо от 26“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Дали стойността е по-малка или равна от 64 – ако да изпишете „по-малко или равно от 64“. Текстът трябва да е на червен фон.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Променете стойността на променливата на 15 и вижте резултата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9000" y="7315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домашно 2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274320" y="1828800"/>
            <a:ext cx="85946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Направете php документ съдържащ div с размери 200px X 200px.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 помощта на css направете цвета на div-a  да е произволен – да е различен при всяко зареждане на страницата. 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0080" y="1124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WEB сървър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54480" y="3129120"/>
            <a:ext cx="6400080" cy="45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Програма която приема HTTP Requests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Интерпретира php документи и на тяхна база връща response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Apache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Какво е XAMPP, WAMP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69120" y="110700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HTTP REQUEST</a:t>
            </a: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457200" y="2743200"/>
            <a:ext cx="8411760" cy="320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2600" y="6400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Каква е ролята на PHP в REQUEST</a:t>
            </a:r>
            <a:endParaRPr/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1554480" y="2286000"/>
            <a:ext cx="5940000" cy="43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69120" y="110700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синтаксис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2926080"/>
            <a:ext cx="8228880" cy="27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Php код винаги започва с &lt;?php и завършва с ?&gt;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Съкратен php синтаксис – php код започва с &lt;?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Синтаксиса е улеснен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Синтаксиса е подобен на синтаксиса на езика 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Всеки ред завърша с 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Коментари - //, /* */, # - те не се изпълняват, а служат само за пояснение и помагат на програмистите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31520" y="25552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Пример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92280" y="70812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PHP променливи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85720" y="189756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975240" y="2286000"/>
            <a:ext cx="7619400" cy="43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Променливите служат за да съхраняват стойности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Всяка променлива в php започва с долар $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Променливи могат да бъдат: стрингови низове, цели числа, динамични числа,  булеви стойности, обекти и др.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PHP e слабо типизиран език ( за момента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US" sz="2400" strike="noStrike">
                <a:solidFill>
                  <a:srgbClr val="ffffff"/>
                </a:solidFill>
                <a:latin typeface="Arial"/>
                <a:ea typeface="DejaVu Sans"/>
              </a:rPr>
              <a:t>Променливите са основна част от програмирането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