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31520" y="82188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PHP and MYSQL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0160" y="5446080"/>
            <a:ext cx="6395040" cy="17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286000" y="2834640"/>
            <a:ext cx="4762080" cy="257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31520" y="255528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17640" y="77940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Изтриване на информация с PHP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822960" y="3108960"/>
            <a:ext cx="8134920" cy="45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Изтриването на информация става посредством sql командата delete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Изтрита информация не може да бъде възвърната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Похвати при триенето на информация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2960" y="256032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31520" y="255528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17640" y="77940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Редактиране на информация с PHP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22960" y="3108960"/>
            <a:ext cx="8134920" cy="45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Редактирането на информация най-често се случва по зададено id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Информацията преди редакцията се зарежда в потребителските форми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Използва се where калуза за да се редактира редът с определено id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56032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31520" y="255528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17640" y="77940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Въвеждане на информация за потребител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822960" y="3108960"/>
            <a:ext cx="8134920" cy="45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Когато работим с потребители възниква проблемът как да пазим паролата на съответния потребител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За да останат данните тайни дори за разработчиците използваме хеширане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Видове хеширане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22960" y="256032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31520" y="255528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917640" y="77940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Връзката между PHP и Mysql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51880" y="3132360"/>
            <a:ext cx="8134920" cy="45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Уеб сайтовете и уеб приложенията се нуждаят от база данни за съхраняване на информацията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Най-често използваната база данни за работа с PHP е MySQL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PHP разполага с вградени функции ( drivers ) за работа с MySQL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61520" y="43884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1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88240" y="1604880"/>
            <a:ext cx="761436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278280" y="2560320"/>
            <a:ext cx="859140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Като използвате таблицата за детски градини от упражнението.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форма за въвеждане на дете в детска градина с id 2. 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61520" y="43884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2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588240" y="1604880"/>
            <a:ext cx="761436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278280" y="2560320"/>
            <a:ext cx="859140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Използвайки базата от примера направете таблица която визуализира всички деца като показва и имената на техните градини.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форма за редактиране на информацията на дете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опция за изтриване на дете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1840" y="24688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762120" y="1676520"/>
            <a:ext cx="761436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6727680" y="3984480"/>
            <a:ext cx="2413440" cy="241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17640" y="77940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Потребители и права в MySQL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51880" y="3132360"/>
            <a:ext cx="8134920" cy="45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Mysql сървър позволява използването на различни потребители с различни нива на достъп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Потребителите най-често се управляват през помощна програма phpmyadim mysql workbench и др.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Използването на mysql през Php също налага използването на потребител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Желателно е всеки проект да ползва уникален лимитиран потребител в MySQL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40080" y="274212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17640" y="77940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Въвеждане на информация в MySQL чрез PHP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822960" y="3108960"/>
            <a:ext cx="8134920" cy="45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Използваме Php за да въвеждаме информация в mysql като се свързваме със сървъра и изпълняваме заявки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При използване на кирилица трябва да се внимава с encoding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При грешка трябва да се прекрати изпълнението на скрипта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Връзката към mysql става посредством Mysqlli.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Повече информация в линковете.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22960" y="256032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31520" y="255528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17640" y="77940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Изпълнение на SELECT с PHP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822960" y="3108960"/>
            <a:ext cx="8134920" cy="45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Извеждането на данни от базата става със селект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Всеки един върнат резултат представлява ресурс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Всеки следващ ред върнат от select заявка се зарежда динамично след като е усвоен предния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22960" y="256032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9954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mraiur </cp:lastModifiedBy>
  <dcterms:modified xsi:type="dcterms:W3CDTF">2015-05-24T17:42:48Z</dcterms:modified>
  <cp:revision>106</cp:revision>
</cp:coreProperties>
</file>