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</a:rPr>
              <a:t>Курс по програмиране на PHP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8b8b8b"/>
                </a:solidFill>
                <a:latin typeface="Calibri"/>
              </a:rPr>
              <a:t>Стани програмист бързо и лесно!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68580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</a:rPr>
              <a:t>Цели на курса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762120" y="1676520"/>
            <a:ext cx="784800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Придобиване на основни знания по програмиране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Овладяване на алгоритми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Запознаване с добрите практики в писането на програмен код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Придобиване на умения за работа в екип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Започване на работа като програмист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68580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</a:rPr>
              <a:t>Провеждане часовете в курса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701280" y="2011680"/>
            <a:ext cx="761940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Всяки вторник и четвъртък 19:00 – 22:00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16. 06. 2015 – 18. 06. 2015 – проект в екип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23. 06. 2015 – подготовка за изпит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25. 06. 2015 – изпит (тест и задача)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68580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</a:rPr>
              <a:t>План-програма на курса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762120" y="1676520"/>
            <a:ext cx="761940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Практическа насоченост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Примери за всичко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Домашни работи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Групови задачи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23680" y="70200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</a:rPr>
              <a:t>За лектора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884520" y="2698560"/>
            <a:ext cx="761940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Николай Валентинов Иванов</a:t>
            </a:r>
            <a:r>
              <a:rPr lang="en-US" sz="3200" strike="noStrike">
                <a:solidFill>
                  <a:srgbClr val="f2f2f2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Е-поща: mraiur [at] gmail [dot] com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Академия Е-поща: student [at] soft-intellect [dot] com</a:t>
            </a:r>
            <a:endParaRPr/>
          </a:p>
        </p:txBody>
      </p:sp>
      <p:pic>
        <p:nvPicPr>
          <p:cNvPr id="82" name="Picture 2" descr=""/>
          <p:cNvPicPr/>
          <p:nvPr/>
        </p:nvPicPr>
        <p:blipFill>
          <a:blip r:embed="rId1"/>
          <a:stretch/>
        </p:blipFill>
        <p:spPr>
          <a:xfrm>
            <a:off x="3338280" y="1845000"/>
            <a:ext cx="2031120" cy="203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66480" y="548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</a:rPr>
              <a:t>За академията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762120" y="1676520"/>
            <a:ext cx="761940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Soft Intellect Academy</a:t>
            </a:r>
            <a:r>
              <a:rPr lang="en-US" sz="3200" strike="noStrike">
                <a:solidFill>
                  <a:srgbClr val="f2f2f2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Е-поща: academy [at] soft-intellect [dot] com и soft.intellect.academy [at] gmail [dot] com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Уеб сайт: </a:t>
            </a:r>
            <a:r>
              <a:rPr lang="en-US" sz="3200" strike="noStrike" u="sng">
                <a:solidFill>
                  <a:srgbClr val="0000ff"/>
                </a:solidFill>
                <a:latin typeface="Calibri"/>
              </a:rPr>
              <a:t>http://soft-intellect.com</a:t>
            </a:r>
            <a:r>
              <a:rPr lang="en-US" sz="3200" strike="noStrike">
                <a:solidFill>
                  <a:srgbClr val="00b050"/>
                </a:solidFill>
                <a:latin typeface="Calibri"/>
              </a:rPr>
              <a:t> </a:t>
            </a:r>
            <a:endParaRPr/>
          </a:p>
        </p:txBody>
      </p:sp>
      <p:pic>
        <p:nvPicPr>
          <p:cNvPr id="85" name="Picture 2" descr=""/>
          <p:cNvPicPr/>
          <p:nvPr/>
        </p:nvPicPr>
        <p:blipFill>
          <a:blip r:embed="rId1"/>
          <a:stretch/>
        </p:blipFill>
        <p:spPr>
          <a:xfrm>
            <a:off x="1828800" y="914400"/>
            <a:ext cx="5326920" cy="252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