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Увод в програмирането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Започваме…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Програмист ?!</a:t>
            </a:r>
            <a:endParaRPr/>
          </a:p>
        </p:txBody>
      </p:sp>
      <p:pic>
        <p:nvPicPr>
          <p:cNvPr id="75" name="Picture 3" descr=""/>
          <p:cNvPicPr/>
          <p:nvPr/>
        </p:nvPicPr>
        <p:blipFill>
          <a:blip r:embed="rId1"/>
          <a:stretch/>
        </p:blipFill>
        <p:spPr>
          <a:xfrm>
            <a:off x="2229120" y="1905120"/>
            <a:ext cx="4032000" cy="32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Алгоритми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62120" y="160020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Какво означава алгоритъм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Как се изгражда един алгоритъм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Как се тества един алгоритъм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Демонстрация на алгоритъм</a:t>
            </a:r>
            <a:endParaRPr/>
          </a:p>
        </p:txBody>
      </p:sp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2286000" y="2377440"/>
            <a:ext cx="3961800" cy="29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Видове програмиране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167652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Програмиране на десктоп приложения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Уеб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Програмиране за мобилни приложения</a:t>
            </a:r>
            <a:r>
              <a:rPr lang="en-US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Програмиране на инфраструктура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Cloud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Разработка на игри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Програмни езици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История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Видове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Пазарен дял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f2f2f2"/>
                </a:solidFill>
                <a:latin typeface="Calibri"/>
              </a:rPr>
              <a:t>http://langpop.com/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Развитие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Перспективи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48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