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Увод в PHP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 strike="noStrike">
                <a:solidFill>
                  <a:srgbClr val="8b8b8b"/>
                </a:solidFill>
                <a:latin typeface="Calibri"/>
              </a:rPr>
              <a:t>echo "Hello,  php";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Какво е PHP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Скриптов език за общо приложение и основно за Уеб приложения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Засилено развитие на Обектното програмиране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Лесен за учене, четене и разбиране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Как работи PHP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Сървър – Apache, Nginx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Интерпретиране на PHP файлове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Първата ви PHP програма 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153240" y="2451600"/>
            <a:ext cx="2856960" cy="171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PHP среди за разработка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Текстови редактори ( SublimeText, Notepad++)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IDE - integrated development environment ( NetBeans, PHPStorm)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Документация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3200" strike="noStrike">
                <a:solidFill>
                  <a:srgbClr val="f2f2f2"/>
                </a:solidFill>
                <a:latin typeface="Calibri"/>
              </a:rPr>
              <a:t>- PHP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http://php.net/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- HTML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https://developer.mozilla.org/en-US/docs/Web/HTML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http://www.w3schools.com/tags/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Въпроси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762120" y="167652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8480" cy="241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6858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400" strike="noStrike">
                <a:solidFill>
                  <a:srgbClr val="f79646"/>
                </a:solidFill>
                <a:latin typeface="Calibri"/>
              </a:rPr>
              <a:t>Задачи за домашна работа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822960" y="2332800"/>
            <a:ext cx="761940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Инсталирайте Notepad++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Инсталирайте JDK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 sz="3200" strike="noStrike">
                <a:solidFill>
                  <a:srgbClr val="f2f2f2"/>
                </a:solidFill>
                <a:latin typeface="Calibri"/>
              </a:rPr>
              <a:t>Инсталирайте Eclipse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