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Version Control System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  <a:ea typeface="DejaVu Sans"/>
              </a:rPr>
              <a:t>Как се съхранява програмен код или как да работим в екип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62120" y="167652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760" cy="24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домашна работа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731520" y="187524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Инсталирайте Git Extensions, SmartGit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Направете си account в GitHub. Създайте свое Git repository с името php-course и поканете вашия преподавател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Създайте README.md файл с описание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94160" y="8856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Version Control System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867960" y="241740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f2f2f2"/>
                </a:solidFill>
                <a:latin typeface="Calibri"/>
                <a:ea typeface="DejaVu Sans"/>
              </a:rPr>
              <a:t>Инструменти, които ни позволяват да поддържаме различни версии на кода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f2f2f2"/>
                </a:solidFill>
                <a:latin typeface="Calibri"/>
                <a:ea typeface="DejaVu Sans"/>
              </a:rPr>
              <a:t>Позволява ни да пишем големи проекти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f2f2f2"/>
                </a:solidFill>
                <a:latin typeface="Calibri"/>
                <a:ea typeface="DejaVu Sans"/>
              </a:rPr>
              <a:t>Няма никаква загуба на информация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f2f2f2"/>
                </a:solidFill>
                <a:latin typeface="Calibri"/>
                <a:ea typeface="DejaVu Sans"/>
              </a:rPr>
              <a:t>Възможност за връщане към по-стара версия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1261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Видове Version Control Systems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718080" y="3012480"/>
            <a:ext cx="5454720" cy="23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SVN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CVS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TFS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Преимущества на GIT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762120" y="167652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Пази локално копие на всички потребителски версии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Безплатен 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Има Cloud базирана уеб система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GIT демонстрация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167652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3372120" y="2057400"/>
            <a:ext cx="2417760" cy="24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Инсталация на GIT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62120" y="1676520"/>
            <a:ext cx="63993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 u="sng">
                <a:solidFill>
                  <a:srgbClr val="0000f2"/>
                </a:solidFill>
                <a:latin typeface="Calibri"/>
                <a:ea typeface="DejaVu Sans"/>
              </a:rPr>
              <a:t>http://sourceforge.net/projects/gitextensions/</a:t>
            </a: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http://www.syntevo.com/smartgit/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Инсталация на GIT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62120" y="1676520"/>
            <a:ext cx="63993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 u="sng">
                <a:solidFill>
                  <a:srgbClr val="0000f2"/>
                </a:solidFill>
                <a:latin typeface="Calibri"/>
                <a:ea typeface="DejaVu Sans"/>
              </a:rPr>
              <a:t>http://sourceforge.net/projects/gitextensions/</a:t>
            </a: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http://www.syntevo.com/smartgit/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Помощни програми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62120" y="167652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SmartGit – cross-platform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Помощни програми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762120" y="167652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SmartGit – cross-platform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