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gif" ContentType="image/gif"/>
  <Override PartName="/ppt/media/image6.png" ContentType="image/png"/>
  <Override PartName="/ppt/media/image5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2960" y="100044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  <a:ea typeface="DejaVu Sans"/>
              </a:rPr>
              <a:t>Основата за един сайт.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3017520" y="2214000"/>
            <a:ext cx="3107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HyperText Markup Language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70200" y="1008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Най-използвани елементи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2651760" y="2834640"/>
            <a:ext cx="3770640" cy="34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latin typeface="Arial"/>
              </a:rPr>
              <a:t>Подредени листове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1600" strike="noStrike">
                <a:latin typeface="Arial"/>
              </a:rPr>
              <a:t>&lt;OL&gt;, &lt;LI&gt;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Неподредени листове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 strike="noStrike">
                <a:latin typeface="Arial"/>
              </a:rPr>
              <a:t>&lt;UL&gt;, &lt;LI&gt;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Дефиниционни листове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 strike="noStrike">
                <a:latin typeface="Arial"/>
              </a:rPr>
              <a:t>&lt;DL&gt;, &lt;DT&gt;, &lt;DD&gt;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Текстово поле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 strike="noStrike">
                <a:latin typeface="Arial"/>
              </a:rPr>
              <a:t>&lt;TEXTAREA&gt;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69120" y="1107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Най-използвани елементи</a:t>
            </a: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2651760" y="2743200"/>
            <a:ext cx="4297320" cy="372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69120" y="1107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 таблици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2650680" y="2933640"/>
            <a:ext cx="5425560" cy="27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Части на таблицата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Редове и колони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Атрибути за таблица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Избягвайте да използвате таблици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за структура на страницата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07280" y="7696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 таблици Демо</a:t>
            </a:r>
            <a:endParaRPr/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1530360" y="2601000"/>
            <a:ext cx="6136560" cy="30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1597680" y="2103120"/>
            <a:ext cx="6849360" cy="42238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919440" y="822960"/>
            <a:ext cx="7858440" cy="13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79646"/>
                </a:solidFill>
                <a:latin typeface="Calibri"/>
                <a:ea typeface="DejaVu Sans"/>
              </a:rPr>
              <a:t>Семантична структура на HTML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92280" y="70812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HTML5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85720" y="1897560"/>
            <a:ext cx="76183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1340640" y="1737360"/>
            <a:ext cx="7620120" cy="43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HTML5  разполага с тагове за най-често използваните части на сайта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&lt;HEADER&gt;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&lt;NAV&gt;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&lt;SECTION&gt;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&lt;ASIDE&gt;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&lt;ARTICLE&gt;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&lt;FOOTER&gt;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Пълен списък : HTML5 тагове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92280" y="70812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HTML5 Демо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585720" y="1897560"/>
            <a:ext cx="76183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695600" y="1828800"/>
            <a:ext cx="6076440" cy="44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50080" y="68724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трябва да запомним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963360" y="1947600"/>
            <a:ext cx="76183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1718280" y="1787400"/>
            <a:ext cx="7620120" cy="43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HTML изгражда структурата на една страница. Той не отговаря за дизайна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Браузърите работят с невалиден HTML. Ние не трябва да го допускаме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Винаги мислете за семантиката за частите на сайта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Валидирайте HTML-а си Online Validator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домашна работа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731520" y="1875240"/>
            <a:ext cx="76183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974880" y="2203920"/>
            <a:ext cx="7620120" cy="43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Заглавие съдържащо името ви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Ваша снимка по избор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Кратко описание/история с подзаглавие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Подреден списък с нещата, които обичате да правите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Линкове към любимите ви страници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Място за попълване на коментари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68580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62120" y="1676520"/>
            <a:ext cx="761832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400" cy="241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58520" y="102024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Съдържание на една страница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1675800" y="3200400"/>
            <a:ext cx="6462000" cy="14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Структурно съдържание: 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Стилизиране на съдържание: CSS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Взаимодействие с потребителя: JavaScript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910080" y="11242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HTML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3108960" y="3291840"/>
            <a:ext cx="3316320" cy="19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Как е възникнал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За какво служи ( UI 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Структура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Помощни програми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97120" y="1161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172960" y="2743200"/>
            <a:ext cx="5599080" cy="288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97120" y="139932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Най-важното за HTML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1371600" y="3402360"/>
            <a:ext cx="6638760" cy="19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Определя структурата и съдържанието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Поддържа основния UI: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Текст, Изобрежения, Аудио, Видео, Линкове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Бутони, Форми, Списъци, Таблици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05680" y="16660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HTML термини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2949840" y="3461760"/>
            <a:ext cx="3267720" cy="23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Тагове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Атрибути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Елементи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Коментари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Специални символи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05680" y="16660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Структура на HTML документ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515400" y="3585240"/>
            <a:ext cx="1513440" cy="19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Doctype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HEAD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BODY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24400" y="29206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Демо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92000" y="909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Най-използвани елементи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1920240" y="2377440"/>
            <a:ext cx="5870520" cy="439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latin typeface="Arial"/>
              </a:rPr>
              <a:t>Форматиране на текст: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1600" strike="noStrike">
                <a:latin typeface="Arial"/>
              </a:rPr>
              <a:t>&lt;B&gt;, &lt;i&gt;, &lt;U&gt;, &lt;SUP&gt;, &lt;SUB&gt;, &lt;STRONG&gt;, &lt;EM&gt;, &lt;PRE&gt;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Линкове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 strike="noStrike">
                <a:latin typeface="Arial"/>
              </a:rPr>
              <a:t>&lt;A&gt;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Картинки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 strike="noStrike">
                <a:latin typeface="Arial"/>
              </a:rPr>
              <a:t>&lt;IMG&gt;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Заглавия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 strike="noStrike">
                <a:latin typeface="Arial"/>
              </a:rPr>
              <a:t>&lt;H1&gt;, &lt;H2&gt;, &lt;H3&gt;, &lt;H4&gt;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Параграфи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 strike="noStrike">
                <a:latin typeface="Arial"/>
              </a:rPr>
              <a:t>&lt;P&gt;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latin typeface="Arial"/>
              </a:rPr>
              <a:t>Секции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 strike="noStrike">
                <a:latin typeface="Arial"/>
              </a:rPr>
              <a:t>&lt;DIV&gt;, &lt;SPAN&gt;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mraiur </cp:lastModifiedBy>
  <dcterms:modified xsi:type="dcterms:W3CDTF">2015-07-20T21:15:59Z</dcterms:modified>
  <cp:revision>1</cp:revision>
</cp:coreProperties>
</file>