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54760" y="155448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OOP IN USE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Обектно ориентирано програмиране в примери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0160" y="5446080"/>
            <a:ext cx="6393960" cy="17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56032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7640" y="77940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188720" y="249300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клас: Router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Файл Лог клас имплементиращ LoggerInterface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DB класа направете setLogger и Log методи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setLogger да очаква един параметър от тип LoggerInterface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селект с MySQL грешка извикайте Log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1520" y="438840"/>
            <a:ext cx="8222760" cy="11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88240" y="1604880"/>
            <a:ext cx="761328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365760" y="1833840"/>
            <a:ext cx="859032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"заготовка" за сайт като: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Страниците да се управляват от FrontController патерн.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Връзката с базата да бъде управлявана от Singleton.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форма за вход и регистрация.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Валидацията да се прави от "помощен" клас.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Клас (Model) за потребител през който да се oсъществява регистрацията и влизането на системата.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1840" y="2468880"/>
            <a:ext cx="8222760" cy="11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62120" y="1676520"/>
            <a:ext cx="761328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6727680" y="3984480"/>
            <a:ext cx="2412360" cy="24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917640" y="779400"/>
            <a:ext cx="7765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Патерни/Шаблони в PHP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52240" y="228600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Утвърдени решения за проблеми при изработването на уеб приложения и/или сайтове.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Решават проблеми като: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Връска с база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Логване на грешки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Зареждане на страници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7640" y="77940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Singleton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48640" y="203544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Имате клас който се грижи за изпълнението на заявки към база данни.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Arial"/>
                <a:ea typeface="DejaVu Sans"/>
              </a:rPr>
              <a:t>Проблем!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път като се направи инстанция на класа за една заявка, следователно води до доста излишно натоварване на сървъра.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274212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Решението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7640" y="77940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188720" y="249300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клас : </a:t>
            </a:r>
            <a:r>
              <a:rPr lang="en-US" sz="2400" strike="noStrike">
                <a:solidFill>
                  <a:srgbClr val="6666ff"/>
                </a:solidFill>
                <a:latin typeface="Arial"/>
                <a:ea typeface="DejaVu Sans"/>
              </a:rPr>
              <a:t>DB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В конструктора да прави връзка към базата.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Да има метод селект който връща масив с резултати при подадена  select заявка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7640" y="77940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Strategy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48640" y="203544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Имате клас който се грижи за записването на грешки.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Arial"/>
                <a:ea typeface="DejaVu Sans"/>
              </a:rPr>
              <a:t>Проблем!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 време на разработка искате да виждате грешките а не да ги логвате.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 продукшън съръра искаме да логваме в база, файл или на друг сървър.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2960" y="256032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7640" y="77940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8720" y="249300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интерфейс : LoggerInterface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Файл Лог клас имплементиращ LoggerInterface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DB класа направете setLogger и Log методи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setLogger да очаква един параметър от тип LoggerInterface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 селект с MySQL грешка извикайте Log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7640" y="779400"/>
            <a:ext cx="776556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Front Controller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48640" y="2035440"/>
            <a:ext cx="8133840" cy="45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Имате много отделни страници в сложен сайт.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0000"/>
                </a:solidFill>
                <a:latin typeface="Arial"/>
                <a:ea typeface="DejaVu Sans"/>
              </a:rPr>
              <a:t>Проблем!</a:t>
            </a: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Много файлове които вършат 90% еднакви стъпки.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Добавяне, променяне и махане на функионалности става трудно и възникват много грешки.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18949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mraiur </cp:lastModifiedBy>
  <dcterms:modified xsi:type="dcterms:W3CDTF">2015-06-07T23:44:08Z</dcterms:modified>
  <cp:revision>170</cp:revision>
</cp:coreProperties>
</file>