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C17E94-8086-4AF6-A27E-F693ABF2CBC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bg-BG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bg-BG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bg-BG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DA0E06-8DF3-4F2E-AD35-2544371A8B5F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Курс по програмиране на PHP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Стани програмист бързо и лесно!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Цели на курса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762120" y="167652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Придобиване на основни знания по програмиране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Овладяване на алгоритми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Запознаване с добрите практики в писането на програмен код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Придобиване на умения за работа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Започване на работа като програмист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Провеждане часовете в курса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701280" y="201168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Всяки вторник и четвъртък 19:00 – 22:00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16. 06. 2015 – 18. 06. 2015 – проект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23. 06. 2015 – подготовка за изпит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25. 06. 2015 – изпит (тест и задача)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План-програма на курса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Практическа насоченост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Примери за всичко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Домашни работи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Групови задачи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За лектора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Николай Валентинов Иванов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Е-поща: mraiur [at] gmail [dot] com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Академия Е-поща: student [at] soft-intellect [dot] com</a:t>
            </a: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3352680" y="1828800"/>
            <a:ext cx="2031480" cy="203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За академията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Soft Intellect Academy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Е-поща: academy [at] soft-intellect [dot] com и soft.intellect.academy [at] gmail [dot] com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Уеб сайт: </a:t>
            </a:r>
            <a:r>
              <a:rPr lang="bg-BG" sz="3200" strike="noStrike" u="sng">
                <a:solidFill>
                  <a:srgbClr val="0000ff"/>
                </a:solidFill>
                <a:latin typeface="Calibri"/>
              </a:rPr>
              <a:t>http://soft-intellect.com</a:t>
            </a:r>
            <a:r>
              <a:rPr lang="bg-BG" sz="3200" strike="noStrike">
                <a:solidFill>
                  <a:srgbClr val="00b05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835280" y="1441440"/>
            <a:ext cx="5327280" cy="25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