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AE996F-51B7-4D4C-B3DF-65ACBC39D3A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A44314-A4DF-45E5-8CDD-554286C4E38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Увод в програмирането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Започваме…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Програмист ?!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2229120" y="1905120"/>
            <a:ext cx="403236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Алгоритми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0020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Какво означава алгоритъм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Как се изгражда един алгоритъм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Как се тества един алгоритъм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Демонстрация на алгоритъм</a:t>
            </a:r>
            <a:endParaRPr/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2514600" y="1852560"/>
            <a:ext cx="396216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Видове програмиране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Програмиране на десктоп приложения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Уеб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Програмиране за мобилни приложения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Програмиране на инфраструктура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Cloud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Разработка на игри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Програмни езици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История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Видове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Пазарен дял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
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	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http://langpop.com/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Развитие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Перспективи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