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4/27/15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6634CD-01B1-48B4-A8CD-CECCB3F167AB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bg-BG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bg-BG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bg-BG" sz="32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bg-BG" sz="28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bg-BG" sz="24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bg-BG" sz="2000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4/27/15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51707AD-210E-4A74-B4B7-8E74F460A158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Увод в JAVA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echo "Hello,  php";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Какво е PHP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Скриптов език за общо приложение и основно за Уеб приложения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Засилено развитие на Обектното програмиране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Лесен за учене, четене и разбиране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Как работи PHP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Сървър – Apache, Nginx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Интерпретиране на PHP файлове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Първата ви PHP програма 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153240" y="2451600"/>
            <a:ext cx="2857320" cy="171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PHP среди за разработка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Текстови редактори ( SublimeText, Notepad++)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IDE - integrated development environment ( NetBeans, PHPStorm)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Документация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- PHP 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
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http://php.net/ </a:t>
            </a:r>
            <a:endParaRPr/>
          </a:p>
          <a:p>
            <a:pPr>
              <a:lnSpc>
                <a:spcPct val="100000"/>
              </a:lnSpc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- HTML 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
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https://developer.mozilla.org/en-US/docs/Web/HTML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
</a:t>
            </a:r>
            <a:r>
              <a:rPr lang="bg-BG" sz="3200" strike="noStrike">
                <a:solidFill>
                  <a:srgbClr val="f2f2f2"/>
                </a:solidFill>
                <a:latin typeface="Calibri"/>
              </a:rPr>
              <a:t>http://www.w3schools.com/tags/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Въпроси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840" cy="24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6858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bg-BG" sz="4400" strike="noStrike">
                <a:solidFill>
                  <a:srgbClr val="f79646"/>
                </a:solidFill>
                <a:latin typeface="Calibri"/>
              </a:rPr>
              <a:t>Задачи за домашна работа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762120" y="1676520"/>
            <a:ext cx="761976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Инсталирайте Notepad++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Инсталирайте JDK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bg-BG" sz="3200" strike="noStrike">
                <a:solidFill>
                  <a:srgbClr val="f2f2f2"/>
                </a:solidFill>
                <a:latin typeface="Calibri"/>
              </a:rPr>
              <a:t>Инсталирайте Eclipse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