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2960" y="100044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PHP основи (III)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7560" cy="17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3292920" y="2122920"/>
            <a:ext cx="31064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Hypertext Preprocessor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118872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Обхождане на масиви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85720" y="1897560"/>
            <a:ext cx="761688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640080" y="3017520"/>
            <a:ext cx="832068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Обхождането на масиви се извършва с помощта на цикъла for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тялото на цикъла се извършват операции с текущия елемент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Използва се размера на масива за условие на цикъла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31520" y="2555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2880" y="118872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Асоциативни масиви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85720" y="1897560"/>
            <a:ext cx="761688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640080" y="3017520"/>
            <a:ext cx="832068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Освен числови индекси, ключовете към елементиte в масив могат да бъдат и стрингови низове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Двойките ключ/стойност могат да бъдат създадени при инициализацията на масива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Ключове с определена стойност могат да бъдат добавяни ивтоматично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31520" y="2555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82880" y="118872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Цикълът foreach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585720" y="1897560"/>
            <a:ext cx="761688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640080" y="3017520"/>
            <a:ext cx="832068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Обхожда всеки един от елементите на масив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Има 2 варианта на цикъла foreach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Foreach намира широко приложение в езикът Php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31520" y="2555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82880" y="118872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Сортиране на Масиви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585720" y="1897560"/>
            <a:ext cx="761688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640080" y="3018960"/>
            <a:ext cx="832068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Алгоритми за сортиране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Имплементиране на алгоритми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Най-простият алгоритъм bubblesort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Визуализация 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ТУК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31520" y="2555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82880" y="118872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Функции за манипулация на масиви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85720" y="1897560"/>
            <a:ext cx="761688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640080" y="3018960"/>
            <a:ext cx="832068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Sort() – сортира масива по стойности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Ksort() – сортира масива по ключове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Shuffle – размества елементите от масива на произволен принцип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Implode – конкатенира всички стойности на масива, като поставя определен разделите между тях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Isset() Проверява дали определен ключ в масива съществува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array_merge() Събира 2 различни масива в един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31520" y="2555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17640" y="77940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Масиви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373320" y="2306880"/>
            <a:ext cx="813744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Масивът представлява подреден списък от елементи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Масивът се съхранява в една променлива, но съдържа множество стойности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Инициализира се с array();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Елементите се добавят динамично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Достъпът до елементите се осъществява с индекс или ключ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Индексите започват от 0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От php 5.4 масивът може да се инциализира с квадратни скоби;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9000" y="73152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1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85720" y="1897560"/>
            <a:ext cx="761688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274320" y="1828800"/>
            <a:ext cx="859392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 помощта на php създайте масив с 6 елемента, които представляват произволни марки коли.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Обходете масива и визуализирайте 6 параграфа, които съдържате текста „Искам да си купя …“ като на мястото на многоточието поставете всяка една от марките.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Изтрийте последния елемент от масива и го обходете отново.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Този път визуализирайте 5 параграфа с текст „ще си купя …“ като на мястото на многоточието поставете съответната марка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9000" y="73152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2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85720" y="1897560"/>
            <a:ext cx="761688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274320" y="1828800"/>
            <a:ext cx="859392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 помощта на Php създайте асоциативен масив съдържащ 5 елемента, всеки от който с ключ - име на компания, и стойност web-site на компания.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 помощта на цикъла foreach генерирайте неподреден списък съдържащ линкове към сайтовете.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Текстът на линковете трябва да бъде името на съответната компания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1840" y="24688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762120" y="1676520"/>
            <a:ext cx="761688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6727680" y="3984480"/>
            <a:ext cx="2415960" cy="24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31520" y="2555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0080" y="1124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Инициализация на масиви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554480" y="3129120"/>
            <a:ext cx="63993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Могат да се подават елементите на масива при инициализация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Опит за достъп до несъществуващ елемент води до грешка в PHP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2555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69120" y="110700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Функции за визуализация на масиви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2926080"/>
            <a:ext cx="8228160" cy="27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php съществуват функции за показване на информацията в масиви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Тези функции се използват само за помощ на порограмистите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Не трябва да фигурират в работещи системи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print_r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var_dump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Функцията count връща Броя на елементите на масив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31520" y="2555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43320" y="146304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Добавяне и премахване на елементи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36760" y="2652480"/>
            <a:ext cx="761688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926280" y="3040920"/>
            <a:ext cx="7618680" cy="439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Добавянето на елементи се осъществява посредством квадратни скоби или индекс в квадратни скоби -&gt; $arr[] = „2";  $ arr] = „2";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Премахването на елементи (както и променливи) се осъществява посредством фунцкията unset()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31520" y="2555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