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34" r:id="rId3"/>
    <p:sldId id="335" r:id="rId4"/>
    <p:sldId id="336" r:id="rId5"/>
    <p:sldId id="339" r:id="rId6"/>
    <p:sldId id="340" r:id="rId7"/>
    <p:sldId id="337" r:id="rId8"/>
    <p:sldId id="343" r:id="rId9"/>
    <p:sldId id="342" r:id="rId10"/>
    <p:sldId id="344" r:id="rId11"/>
    <p:sldId id="338" r:id="rId12"/>
    <p:sldId id="350" r:id="rId13"/>
    <p:sldId id="348" r:id="rId14"/>
    <p:sldId id="351" r:id="rId15"/>
    <p:sldId id="268" r:id="rId16"/>
    <p:sldId id="290" r:id="rId17"/>
    <p:sldId id="349" r:id="rId18"/>
    <p:sldId id="331" r:id="rId19"/>
    <p:sldId id="332" r:id="rId2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 varScale="1">
        <p:scale>
          <a:sx n="81" d="100"/>
          <a:sy n="81" d="100"/>
        </p:scale>
        <p:origin x="121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2.11.2015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2.11.2015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2.11.2015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2.11.2015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r>
              <a:rPr lang="en-US" dirty="0" smtClean="0">
                <a:solidFill>
                  <a:schemeClr val="accent6"/>
                </a:solidFill>
              </a:rPr>
              <a:t> #2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Последователност от данни и матрици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int[,]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matrix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[5,3];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matrix.GetLength</a:t>
            </a:r>
            <a:r>
              <a:rPr lang="en-US" dirty="0">
                <a:solidFill>
                  <a:schemeClr val="bg1"/>
                </a:solidFill>
              </a:rPr>
              <a:t>(0)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връща дължината на първото измерение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matrix.GetLength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– връща дължината на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тото измерение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5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многомерните масиви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8194" name="Picture 2" descr="http://www.willamette.edu/~gorr/classes/cs231/lectures/chapter9/array2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5029200" cy="386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6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accent6"/>
                </a:solidFill>
              </a:rPr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която пълни двумерен масив с размер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4х4, с числата от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до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n-15.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Отпечатайте я на екрана в табличен вид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94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която пълни двумерен масив с размер 4х4. Пълненето става хоризонтално.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Обходете повторно матрицата и умножете всички нечетни числа по 2, така че всички числа да станат четни или 0.</a:t>
            </a:r>
          </a:p>
        </p:txBody>
      </p:sp>
    </p:spTree>
    <p:extLst>
      <p:ext uri="{BB962C8B-B14F-4D97-AF65-F5344CB8AC3E}">
        <p14:creationId xmlns:p14="http://schemas.microsoft.com/office/powerpoint/2010/main" val="36724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accent6"/>
                </a:solidFill>
              </a:rPr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която пълни двумерен масив с размер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xN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и след това намерете сумата по </a:t>
            </a:r>
            <a:r>
              <a:rPr lang="bg-BG" smtClean="0">
                <a:solidFill>
                  <a:schemeClr val="bg1">
                    <a:lumMod val="95000"/>
                  </a:schemeClr>
                </a:solidFill>
              </a:rPr>
              <a:t>главния диагонал.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20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239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обхожда предварително създаден двумерен масив от числа и извежда на екрана само четните.</a:t>
            </a:r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позволява на потребителя да попълва масив с размери 3х4. Изведете масива на екрана.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239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приема от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2 числа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 b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&gt;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изкарва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числа от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до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се делят на 3 без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принтира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от 30 до 1 в обратен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ред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подредени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в 5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реда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и 6 колони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5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4400" dirty="0" smtClean="0">
                <a:solidFill>
                  <a:srgbClr val="FF0000"/>
                </a:solidFill>
              </a:rPr>
              <a:t>*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квадратна матрица: първо вертикално, след това хоризонтално. Потребителят въвежда размерност на матрицата.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 1	5 	8	13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 2	6	10	14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	  3	7	11	15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 4	8	12	16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0000"/>
                </a:solidFill>
              </a:rPr>
              <a:t>*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квадратна матрица спираловидно по посока на часовниковата страна. </a:t>
            </a:r>
            <a:r>
              <a:rPr lang="bg-BG" sz="2000" smtClean="0">
                <a:solidFill>
                  <a:schemeClr val="bg1">
                    <a:lumMod val="95000"/>
                  </a:schemeClr>
                </a:solidFill>
              </a:rPr>
              <a:t>Потребителят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въвежда размерност на матрицата.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 1	2 	3	4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12	13	14	5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	 11	16	15	6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10	9	8	7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2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Многомерни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Двумерни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или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матрици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arrayInTwoDimension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Тримерни масиви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arrayInThreeDimension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1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integerMatrix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float[,]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floatMatrix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threeDimension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889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[,]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{1, 2, 3},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{4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, 5, 6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{7, 8, 9}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integerMatrix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[3,5];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floatMatrix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float[2,7];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string[,,]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threeDimension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string[3,3,3];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2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Двумерните масиви - представяне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146" name="Picture 2" descr="http://goose.ycp.edu/~dhovemey/fall2011/cs201/notes/figures/array-2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52578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31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7	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9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[2,2];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[0,0] = 7;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[0,1] = 1;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[1,0]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9;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[1,1]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5;	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5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7	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9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zeroZero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[0,0];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zeroOne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[0,1];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oneZero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[1,0];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oneOne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[1,1];	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Двумерни масиви в паметта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27250"/>
            <a:ext cx="7179996" cy="374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3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13052</TotalTime>
  <Words>387</Words>
  <Application>Microsoft Office PowerPoint</Application>
  <PresentationFormat>On-screen Show (4:3)</PresentationFormat>
  <Paragraphs>83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Масиви #2</vt:lpstr>
      <vt:lpstr>Многомерни масиви</vt:lpstr>
      <vt:lpstr>Деклариране и заделяне</vt:lpstr>
      <vt:lpstr>Инициализация на масив</vt:lpstr>
      <vt:lpstr>Инициализация на масив</vt:lpstr>
      <vt:lpstr>Двумерните масиви - представяне</vt:lpstr>
      <vt:lpstr>Достъп до елементите</vt:lpstr>
      <vt:lpstr>Достъп до елементите</vt:lpstr>
      <vt:lpstr>Двумерни масиви в паметта</vt:lpstr>
      <vt:lpstr>Дължина на масивите</vt:lpstr>
      <vt:lpstr>Демо на многомерните масиви</vt:lpstr>
      <vt:lpstr>Задача</vt:lpstr>
      <vt:lpstr>Задача</vt:lpstr>
      <vt:lpstr>Задача</vt:lpstr>
      <vt:lpstr>Въпроси</vt:lpstr>
      <vt:lpstr>Задачи за домашна работа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94</cp:revision>
  <dcterms:created xsi:type="dcterms:W3CDTF">2015-03-24T20:13:30Z</dcterms:created>
  <dcterms:modified xsi:type="dcterms:W3CDTF">2015-11-02T19:12:58Z</dcterms:modified>
</cp:coreProperties>
</file>